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37"/>
  </p:notesMasterIdLst>
  <p:handoutMasterIdLst>
    <p:handoutMasterId r:id="rId38"/>
  </p:handoutMasterIdLst>
  <p:sldIdLst>
    <p:sldId id="262" r:id="rId5"/>
    <p:sldId id="268" r:id="rId6"/>
    <p:sldId id="269" r:id="rId7"/>
    <p:sldId id="297" r:id="rId8"/>
    <p:sldId id="285" r:id="rId9"/>
    <p:sldId id="270" r:id="rId10"/>
    <p:sldId id="272" r:id="rId11"/>
    <p:sldId id="273" r:id="rId12"/>
    <p:sldId id="274" r:id="rId13"/>
    <p:sldId id="275" r:id="rId14"/>
    <p:sldId id="276" r:id="rId15"/>
    <p:sldId id="277" r:id="rId16"/>
    <p:sldId id="278" r:id="rId17"/>
    <p:sldId id="284" r:id="rId18"/>
    <p:sldId id="279" r:id="rId19"/>
    <p:sldId id="280" r:id="rId20"/>
    <p:sldId id="281" r:id="rId21"/>
    <p:sldId id="282" r:id="rId22"/>
    <p:sldId id="283" r:id="rId23"/>
    <p:sldId id="286" r:id="rId24"/>
    <p:sldId id="287" r:id="rId25"/>
    <p:sldId id="288" r:id="rId26"/>
    <p:sldId id="289" r:id="rId27"/>
    <p:sldId id="290" r:id="rId28"/>
    <p:sldId id="291" r:id="rId29"/>
    <p:sldId id="292" r:id="rId30"/>
    <p:sldId id="293" r:id="rId31"/>
    <p:sldId id="294" r:id="rId32"/>
    <p:sldId id="295" r:id="rId33"/>
    <p:sldId id="296" r:id="rId34"/>
    <p:sldId id="271" r:id="rId35"/>
    <p:sldId id="267" r:id="rId36"/>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87"/>
  </p:normalViewPr>
  <p:slideViewPr>
    <p:cSldViewPr snapToGrid="0" snapToObjects="1">
      <p:cViewPr varScale="1">
        <p:scale>
          <a:sx n="110" d="100"/>
          <a:sy n="110" d="100"/>
        </p:scale>
        <p:origin x="630" y="108"/>
      </p:cViewPr>
      <p:guideLst/>
    </p:cSldViewPr>
  </p:slideViewPr>
  <p:notesTextViewPr>
    <p:cViewPr>
      <p:scale>
        <a:sx n="1" d="1"/>
        <a:sy n="1" d="1"/>
      </p:scale>
      <p:origin x="0" y="0"/>
    </p:cViewPr>
  </p:notesTextViewPr>
  <p:notesViewPr>
    <p:cSldViewPr snapToGrid="0" snapToObjects="1">
      <p:cViewPr varScale="1">
        <p:scale>
          <a:sx n="83" d="100"/>
          <a:sy n="83" d="100"/>
        </p:scale>
        <p:origin x="316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75B3D-2D46-40AB-8EA6-2DA18CEE50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784454C-AC71-4A1D-9810-2ED3FDC088B0}">
      <dgm:prSet/>
      <dgm:spPr/>
      <dgm:t>
        <a:bodyPr/>
        <a:lstStyle/>
        <a:p>
          <a:r>
            <a:rPr lang="en-US" dirty="0"/>
            <a:t>Abstract</a:t>
          </a:r>
          <a:endParaRPr lang="zh-CN" dirty="0"/>
        </a:p>
      </dgm:t>
    </dgm:pt>
    <dgm:pt modelId="{A6AA8715-AFA9-4CFE-8590-678238B5A700}" type="parTrans" cxnId="{9F76FBB5-0360-489D-BEC1-AEFD815A71AC}">
      <dgm:prSet/>
      <dgm:spPr/>
      <dgm:t>
        <a:bodyPr/>
        <a:lstStyle/>
        <a:p>
          <a:endParaRPr lang="zh-CN" altLang="en-US"/>
        </a:p>
      </dgm:t>
    </dgm:pt>
    <dgm:pt modelId="{AEEEAC18-43B9-4DC4-B212-30A103065095}" type="sibTrans" cxnId="{9F76FBB5-0360-489D-BEC1-AEFD815A71AC}">
      <dgm:prSet/>
      <dgm:spPr/>
      <dgm:t>
        <a:bodyPr/>
        <a:lstStyle/>
        <a:p>
          <a:endParaRPr lang="zh-CN" altLang="en-US"/>
        </a:p>
      </dgm:t>
    </dgm:pt>
    <dgm:pt modelId="{790B6A95-4E76-4B58-B445-E01206B53A0C}">
      <dgm:prSet/>
      <dgm:spPr/>
      <dgm:t>
        <a:bodyPr/>
        <a:lstStyle/>
        <a:p>
          <a:r>
            <a:rPr lang="en-US" dirty="0"/>
            <a:t>Introduction of CNN</a:t>
          </a:r>
          <a:endParaRPr lang="zh-CN" dirty="0"/>
        </a:p>
      </dgm:t>
    </dgm:pt>
    <dgm:pt modelId="{4E85C7CB-5082-4747-A49C-76BED971E3A6}" type="parTrans" cxnId="{17382899-BE6E-4A9C-93D2-23F5978AE9CB}">
      <dgm:prSet/>
      <dgm:spPr/>
      <dgm:t>
        <a:bodyPr/>
        <a:lstStyle/>
        <a:p>
          <a:endParaRPr lang="zh-CN" altLang="en-US"/>
        </a:p>
      </dgm:t>
    </dgm:pt>
    <dgm:pt modelId="{15FC668E-92E7-4554-B10D-84F69F422DD3}" type="sibTrans" cxnId="{17382899-BE6E-4A9C-93D2-23F5978AE9CB}">
      <dgm:prSet/>
      <dgm:spPr/>
      <dgm:t>
        <a:bodyPr/>
        <a:lstStyle/>
        <a:p>
          <a:endParaRPr lang="zh-CN" altLang="en-US"/>
        </a:p>
      </dgm:t>
    </dgm:pt>
    <dgm:pt modelId="{3408B52D-BD7C-4317-8C55-9758C357C3F4}">
      <dgm:prSet/>
      <dgm:spPr/>
      <dgm:t>
        <a:bodyPr/>
        <a:lstStyle/>
        <a:p>
          <a:r>
            <a:rPr lang="en-US" dirty="0"/>
            <a:t>Introduction of TensorFlow</a:t>
          </a:r>
          <a:endParaRPr lang="zh-CN" dirty="0"/>
        </a:p>
      </dgm:t>
    </dgm:pt>
    <dgm:pt modelId="{0F400AE7-B743-46C7-AF74-FBCB9F2AC446}" type="parTrans" cxnId="{87E7CFE1-15CF-4B63-86C4-38977714C849}">
      <dgm:prSet/>
      <dgm:spPr/>
      <dgm:t>
        <a:bodyPr/>
        <a:lstStyle/>
        <a:p>
          <a:endParaRPr lang="zh-CN" altLang="en-US"/>
        </a:p>
      </dgm:t>
    </dgm:pt>
    <dgm:pt modelId="{8AAE0382-8605-4A0B-A527-D160BC1DC258}" type="sibTrans" cxnId="{87E7CFE1-15CF-4B63-86C4-38977714C849}">
      <dgm:prSet/>
      <dgm:spPr/>
      <dgm:t>
        <a:bodyPr/>
        <a:lstStyle/>
        <a:p>
          <a:endParaRPr lang="zh-CN" altLang="en-US"/>
        </a:p>
      </dgm:t>
    </dgm:pt>
    <dgm:pt modelId="{EE85536C-D423-4CCB-A5B1-A3A7205D7649}">
      <dgm:prSet/>
      <dgm:spPr/>
      <dgm:t>
        <a:bodyPr/>
        <a:lstStyle/>
        <a:p>
          <a:r>
            <a:rPr lang="en-US" dirty="0"/>
            <a:t>Code analyze</a:t>
          </a:r>
          <a:endParaRPr lang="zh-CN" dirty="0"/>
        </a:p>
      </dgm:t>
    </dgm:pt>
    <dgm:pt modelId="{F4EDEDC8-C403-430E-AD31-3716D8A238A0}" type="parTrans" cxnId="{BC50562B-37D2-4CDD-8CC9-C1E4A96F56AF}">
      <dgm:prSet/>
      <dgm:spPr/>
      <dgm:t>
        <a:bodyPr/>
        <a:lstStyle/>
        <a:p>
          <a:endParaRPr lang="zh-CN" altLang="en-US"/>
        </a:p>
      </dgm:t>
    </dgm:pt>
    <dgm:pt modelId="{B3C9F3D4-8D5E-4B9F-8896-EAFE81AD0987}" type="sibTrans" cxnId="{BC50562B-37D2-4CDD-8CC9-C1E4A96F56AF}">
      <dgm:prSet/>
      <dgm:spPr/>
      <dgm:t>
        <a:bodyPr/>
        <a:lstStyle/>
        <a:p>
          <a:endParaRPr lang="zh-CN" altLang="en-US"/>
        </a:p>
      </dgm:t>
    </dgm:pt>
    <dgm:pt modelId="{ECF1AE5C-1540-4456-825E-AA1009EDE217}">
      <dgm:prSet/>
      <dgm:spPr/>
      <dgm:t>
        <a:bodyPr/>
        <a:lstStyle/>
        <a:p>
          <a:r>
            <a:rPr lang="en-US"/>
            <a:t>Summary and prospect</a:t>
          </a:r>
          <a:endParaRPr lang="zh-CN"/>
        </a:p>
      </dgm:t>
    </dgm:pt>
    <dgm:pt modelId="{2FF4CC30-BBB3-4556-B3F0-A89BA9E53CB7}" type="parTrans" cxnId="{83397E48-4F8C-4229-8B26-0D726E67DEAC}">
      <dgm:prSet/>
      <dgm:spPr/>
      <dgm:t>
        <a:bodyPr/>
        <a:lstStyle/>
        <a:p>
          <a:endParaRPr lang="zh-CN" altLang="en-US"/>
        </a:p>
      </dgm:t>
    </dgm:pt>
    <dgm:pt modelId="{6F84915F-86A4-4B9C-9DAF-761B2BF0CA2F}" type="sibTrans" cxnId="{83397E48-4F8C-4229-8B26-0D726E67DEAC}">
      <dgm:prSet/>
      <dgm:spPr/>
      <dgm:t>
        <a:bodyPr/>
        <a:lstStyle/>
        <a:p>
          <a:endParaRPr lang="zh-CN" altLang="en-US"/>
        </a:p>
      </dgm:t>
    </dgm:pt>
    <dgm:pt modelId="{9FB45912-3B1E-45A0-AB7B-CF8C4F60A278}">
      <dgm:prSet/>
      <dgm:spPr/>
      <dgm:t>
        <a:bodyPr/>
        <a:lstStyle/>
        <a:p>
          <a:r>
            <a:rPr lang="en-US"/>
            <a:t>Reference</a:t>
          </a:r>
          <a:endParaRPr lang="zh-CN"/>
        </a:p>
      </dgm:t>
    </dgm:pt>
    <dgm:pt modelId="{B4D3CA4B-14D0-4145-9ABF-980926C68C85}" type="parTrans" cxnId="{625B987E-034F-4D33-8DD5-2AB70389FB85}">
      <dgm:prSet/>
      <dgm:spPr/>
      <dgm:t>
        <a:bodyPr/>
        <a:lstStyle/>
        <a:p>
          <a:endParaRPr lang="zh-CN" altLang="en-US"/>
        </a:p>
      </dgm:t>
    </dgm:pt>
    <dgm:pt modelId="{8231F004-3670-48B4-983E-68727EB816A4}" type="sibTrans" cxnId="{625B987E-034F-4D33-8DD5-2AB70389FB85}">
      <dgm:prSet/>
      <dgm:spPr/>
      <dgm:t>
        <a:bodyPr/>
        <a:lstStyle/>
        <a:p>
          <a:endParaRPr lang="zh-CN" altLang="en-US"/>
        </a:p>
      </dgm:t>
    </dgm:pt>
    <dgm:pt modelId="{7973C4F2-5855-41F4-9EF1-026BE64B8B72}">
      <dgm:prSet/>
      <dgm:spPr/>
      <dgm:t>
        <a:bodyPr/>
        <a:lstStyle/>
        <a:p>
          <a:r>
            <a:rPr lang="en-US" altLang="zh-CN" dirty="0"/>
            <a:t>Introduction of the system</a:t>
          </a:r>
          <a:endParaRPr lang="zh-CN" dirty="0"/>
        </a:p>
      </dgm:t>
    </dgm:pt>
    <dgm:pt modelId="{4E68E108-FD94-454A-BDA9-44371E32917F}" type="parTrans" cxnId="{2F204E90-9739-4D40-809E-C67E2DECACA7}">
      <dgm:prSet/>
      <dgm:spPr/>
      <dgm:t>
        <a:bodyPr/>
        <a:lstStyle/>
        <a:p>
          <a:endParaRPr lang="zh-CN" altLang="en-US"/>
        </a:p>
      </dgm:t>
    </dgm:pt>
    <dgm:pt modelId="{84DCFBE3-4138-442E-AED0-50AC1B63B0F5}" type="sibTrans" cxnId="{2F204E90-9739-4D40-809E-C67E2DECACA7}">
      <dgm:prSet/>
      <dgm:spPr/>
      <dgm:t>
        <a:bodyPr/>
        <a:lstStyle/>
        <a:p>
          <a:endParaRPr lang="zh-CN" altLang="en-US"/>
        </a:p>
      </dgm:t>
    </dgm:pt>
    <dgm:pt modelId="{BDD760E6-5255-405F-B0AB-73D3D36161A2}">
      <dgm:prSet/>
      <dgm:spPr/>
      <dgm:t>
        <a:bodyPr/>
        <a:lstStyle/>
        <a:p>
          <a:r>
            <a:rPr lang="en-US" altLang="zh-CN" dirty="0"/>
            <a:t>Study background</a:t>
          </a:r>
          <a:endParaRPr lang="zh-CN" dirty="0"/>
        </a:p>
      </dgm:t>
    </dgm:pt>
    <dgm:pt modelId="{D25659C7-241D-45F7-8834-2398B316EE18}" type="parTrans" cxnId="{00B95004-2D2C-4FB4-88D8-73B726E6F110}">
      <dgm:prSet/>
      <dgm:spPr/>
      <dgm:t>
        <a:bodyPr/>
        <a:lstStyle/>
        <a:p>
          <a:endParaRPr lang="zh-CN" altLang="en-US"/>
        </a:p>
      </dgm:t>
    </dgm:pt>
    <dgm:pt modelId="{4EAC559A-1AC6-46CA-A70E-FABCDB467A8A}" type="sibTrans" cxnId="{00B95004-2D2C-4FB4-88D8-73B726E6F110}">
      <dgm:prSet/>
      <dgm:spPr/>
      <dgm:t>
        <a:bodyPr/>
        <a:lstStyle/>
        <a:p>
          <a:endParaRPr lang="zh-CN" altLang="en-US"/>
        </a:p>
      </dgm:t>
    </dgm:pt>
    <dgm:pt modelId="{3F391572-C8D2-441B-BDFB-DCC710083CA3}" type="pres">
      <dgm:prSet presAssocID="{61A75B3D-2D46-40AB-8EA6-2DA18CEE5041}" presName="linear" presStyleCnt="0">
        <dgm:presLayoutVars>
          <dgm:animLvl val="lvl"/>
          <dgm:resizeHandles val="exact"/>
        </dgm:presLayoutVars>
      </dgm:prSet>
      <dgm:spPr/>
    </dgm:pt>
    <dgm:pt modelId="{500F7242-A41B-4AFE-BA2E-353D52102E72}" type="pres">
      <dgm:prSet presAssocID="{1784454C-AC71-4A1D-9810-2ED3FDC088B0}" presName="parentText" presStyleLbl="node1" presStyleIdx="0" presStyleCnt="8">
        <dgm:presLayoutVars>
          <dgm:chMax val="0"/>
          <dgm:bulletEnabled val="1"/>
        </dgm:presLayoutVars>
      </dgm:prSet>
      <dgm:spPr/>
    </dgm:pt>
    <dgm:pt modelId="{69DDD57F-36DB-4540-8B90-D31EBD098E83}" type="pres">
      <dgm:prSet presAssocID="{AEEEAC18-43B9-4DC4-B212-30A103065095}" presName="spacer" presStyleCnt="0"/>
      <dgm:spPr/>
    </dgm:pt>
    <dgm:pt modelId="{64F1A918-21F4-4A5C-9FD8-4A15F880A006}" type="pres">
      <dgm:prSet presAssocID="{BDD760E6-5255-405F-B0AB-73D3D36161A2}" presName="parentText" presStyleLbl="node1" presStyleIdx="1" presStyleCnt="8">
        <dgm:presLayoutVars>
          <dgm:chMax val="0"/>
          <dgm:bulletEnabled val="1"/>
        </dgm:presLayoutVars>
      </dgm:prSet>
      <dgm:spPr/>
    </dgm:pt>
    <dgm:pt modelId="{980B6AB1-9D13-421E-A6F7-F1FACAC380AE}" type="pres">
      <dgm:prSet presAssocID="{4EAC559A-1AC6-46CA-A70E-FABCDB467A8A}" presName="spacer" presStyleCnt="0"/>
      <dgm:spPr/>
    </dgm:pt>
    <dgm:pt modelId="{9806954E-A718-4C32-99D6-243048B42119}" type="pres">
      <dgm:prSet presAssocID="{7973C4F2-5855-41F4-9EF1-026BE64B8B72}" presName="parentText" presStyleLbl="node1" presStyleIdx="2" presStyleCnt="8">
        <dgm:presLayoutVars>
          <dgm:chMax val="0"/>
          <dgm:bulletEnabled val="1"/>
        </dgm:presLayoutVars>
      </dgm:prSet>
      <dgm:spPr/>
    </dgm:pt>
    <dgm:pt modelId="{C00C15BF-6084-4048-8CDF-3C0B6411D172}" type="pres">
      <dgm:prSet presAssocID="{84DCFBE3-4138-442E-AED0-50AC1B63B0F5}" presName="spacer" presStyleCnt="0"/>
      <dgm:spPr/>
    </dgm:pt>
    <dgm:pt modelId="{5703C038-FE60-40B2-ADCC-8D562949B022}" type="pres">
      <dgm:prSet presAssocID="{790B6A95-4E76-4B58-B445-E01206B53A0C}" presName="parentText" presStyleLbl="node1" presStyleIdx="3" presStyleCnt="8">
        <dgm:presLayoutVars>
          <dgm:chMax val="0"/>
          <dgm:bulletEnabled val="1"/>
        </dgm:presLayoutVars>
      </dgm:prSet>
      <dgm:spPr/>
    </dgm:pt>
    <dgm:pt modelId="{7BA7219F-A248-4CD9-A6E7-370F88C7C4DB}" type="pres">
      <dgm:prSet presAssocID="{15FC668E-92E7-4554-B10D-84F69F422DD3}" presName="spacer" presStyleCnt="0"/>
      <dgm:spPr/>
    </dgm:pt>
    <dgm:pt modelId="{95F3911E-DFBA-4743-AF47-C7467AECD863}" type="pres">
      <dgm:prSet presAssocID="{3408B52D-BD7C-4317-8C55-9758C357C3F4}" presName="parentText" presStyleLbl="node1" presStyleIdx="4" presStyleCnt="8">
        <dgm:presLayoutVars>
          <dgm:chMax val="0"/>
          <dgm:bulletEnabled val="1"/>
        </dgm:presLayoutVars>
      </dgm:prSet>
      <dgm:spPr/>
    </dgm:pt>
    <dgm:pt modelId="{20C74512-0D19-4E03-A9F7-DA295848EC79}" type="pres">
      <dgm:prSet presAssocID="{8AAE0382-8605-4A0B-A527-D160BC1DC258}" presName="spacer" presStyleCnt="0"/>
      <dgm:spPr/>
    </dgm:pt>
    <dgm:pt modelId="{57F3CADE-105A-43F3-968E-1D8A46108408}" type="pres">
      <dgm:prSet presAssocID="{EE85536C-D423-4CCB-A5B1-A3A7205D7649}" presName="parentText" presStyleLbl="node1" presStyleIdx="5" presStyleCnt="8">
        <dgm:presLayoutVars>
          <dgm:chMax val="0"/>
          <dgm:bulletEnabled val="1"/>
        </dgm:presLayoutVars>
      </dgm:prSet>
      <dgm:spPr/>
    </dgm:pt>
    <dgm:pt modelId="{0C0F2E02-5A9D-4436-ABA5-F4F41A53E249}" type="pres">
      <dgm:prSet presAssocID="{B3C9F3D4-8D5E-4B9F-8896-EAFE81AD0987}" presName="spacer" presStyleCnt="0"/>
      <dgm:spPr/>
    </dgm:pt>
    <dgm:pt modelId="{5C4CF54D-FDAD-425A-9C03-F6BBFD33F4B3}" type="pres">
      <dgm:prSet presAssocID="{ECF1AE5C-1540-4456-825E-AA1009EDE217}" presName="parentText" presStyleLbl="node1" presStyleIdx="6" presStyleCnt="8">
        <dgm:presLayoutVars>
          <dgm:chMax val="0"/>
          <dgm:bulletEnabled val="1"/>
        </dgm:presLayoutVars>
      </dgm:prSet>
      <dgm:spPr/>
    </dgm:pt>
    <dgm:pt modelId="{8EACF58D-D602-4D10-A36F-EAB2BBB255C2}" type="pres">
      <dgm:prSet presAssocID="{6F84915F-86A4-4B9C-9DAF-761B2BF0CA2F}" presName="spacer" presStyleCnt="0"/>
      <dgm:spPr/>
    </dgm:pt>
    <dgm:pt modelId="{CFE68480-53B8-4DD6-A67C-ED0E2399942D}" type="pres">
      <dgm:prSet presAssocID="{9FB45912-3B1E-45A0-AB7B-CF8C4F60A278}" presName="parentText" presStyleLbl="node1" presStyleIdx="7" presStyleCnt="8">
        <dgm:presLayoutVars>
          <dgm:chMax val="0"/>
          <dgm:bulletEnabled val="1"/>
        </dgm:presLayoutVars>
      </dgm:prSet>
      <dgm:spPr/>
    </dgm:pt>
  </dgm:ptLst>
  <dgm:cxnLst>
    <dgm:cxn modelId="{00B95004-2D2C-4FB4-88D8-73B726E6F110}" srcId="{61A75B3D-2D46-40AB-8EA6-2DA18CEE5041}" destId="{BDD760E6-5255-405F-B0AB-73D3D36161A2}" srcOrd="1" destOrd="0" parTransId="{D25659C7-241D-45F7-8834-2398B316EE18}" sibTransId="{4EAC559A-1AC6-46CA-A70E-FABCDB467A8A}"/>
    <dgm:cxn modelId="{8A0B510C-F09F-4F53-920E-4C3A817BCB4D}" type="presOf" srcId="{7973C4F2-5855-41F4-9EF1-026BE64B8B72}" destId="{9806954E-A718-4C32-99D6-243048B42119}" srcOrd="0" destOrd="0" presId="urn:microsoft.com/office/officeart/2005/8/layout/vList2"/>
    <dgm:cxn modelId="{225E6221-9FBF-4E8F-8377-15C8CC07BEC9}" type="presOf" srcId="{9FB45912-3B1E-45A0-AB7B-CF8C4F60A278}" destId="{CFE68480-53B8-4DD6-A67C-ED0E2399942D}" srcOrd="0" destOrd="0" presId="urn:microsoft.com/office/officeart/2005/8/layout/vList2"/>
    <dgm:cxn modelId="{BC50562B-37D2-4CDD-8CC9-C1E4A96F56AF}" srcId="{61A75B3D-2D46-40AB-8EA6-2DA18CEE5041}" destId="{EE85536C-D423-4CCB-A5B1-A3A7205D7649}" srcOrd="5" destOrd="0" parTransId="{F4EDEDC8-C403-430E-AD31-3716D8A238A0}" sibTransId="{B3C9F3D4-8D5E-4B9F-8896-EAFE81AD0987}"/>
    <dgm:cxn modelId="{A4159737-1CD5-4587-87BE-57E551C0D601}" type="presOf" srcId="{61A75B3D-2D46-40AB-8EA6-2DA18CEE5041}" destId="{3F391572-C8D2-441B-BDFB-DCC710083CA3}" srcOrd="0" destOrd="0" presId="urn:microsoft.com/office/officeart/2005/8/layout/vList2"/>
    <dgm:cxn modelId="{83397E48-4F8C-4229-8B26-0D726E67DEAC}" srcId="{61A75B3D-2D46-40AB-8EA6-2DA18CEE5041}" destId="{ECF1AE5C-1540-4456-825E-AA1009EDE217}" srcOrd="6" destOrd="0" parTransId="{2FF4CC30-BBB3-4556-B3F0-A89BA9E53CB7}" sibTransId="{6F84915F-86A4-4B9C-9DAF-761B2BF0CA2F}"/>
    <dgm:cxn modelId="{FA21DC53-8C5D-437C-8FA5-8169C2D879D8}" type="presOf" srcId="{EE85536C-D423-4CCB-A5B1-A3A7205D7649}" destId="{57F3CADE-105A-43F3-968E-1D8A46108408}" srcOrd="0" destOrd="0" presId="urn:microsoft.com/office/officeart/2005/8/layout/vList2"/>
    <dgm:cxn modelId="{9200665A-68D4-44BD-BEB3-CF4B7C9DE65C}" type="presOf" srcId="{BDD760E6-5255-405F-B0AB-73D3D36161A2}" destId="{64F1A918-21F4-4A5C-9FD8-4A15F880A006}" srcOrd="0" destOrd="0" presId="urn:microsoft.com/office/officeart/2005/8/layout/vList2"/>
    <dgm:cxn modelId="{625B987E-034F-4D33-8DD5-2AB70389FB85}" srcId="{61A75B3D-2D46-40AB-8EA6-2DA18CEE5041}" destId="{9FB45912-3B1E-45A0-AB7B-CF8C4F60A278}" srcOrd="7" destOrd="0" parTransId="{B4D3CA4B-14D0-4145-9ABF-980926C68C85}" sibTransId="{8231F004-3670-48B4-983E-68727EB816A4}"/>
    <dgm:cxn modelId="{AC83DB85-ECF0-4BF3-8F10-0D25D16B95C9}" type="presOf" srcId="{790B6A95-4E76-4B58-B445-E01206B53A0C}" destId="{5703C038-FE60-40B2-ADCC-8D562949B022}" srcOrd="0" destOrd="0" presId="urn:microsoft.com/office/officeart/2005/8/layout/vList2"/>
    <dgm:cxn modelId="{2F204E90-9739-4D40-809E-C67E2DECACA7}" srcId="{61A75B3D-2D46-40AB-8EA6-2DA18CEE5041}" destId="{7973C4F2-5855-41F4-9EF1-026BE64B8B72}" srcOrd="2" destOrd="0" parTransId="{4E68E108-FD94-454A-BDA9-44371E32917F}" sibTransId="{84DCFBE3-4138-442E-AED0-50AC1B63B0F5}"/>
    <dgm:cxn modelId="{17382899-BE6E-4A9C-93D2-23F5978AE9CB}" srcId="{61A75B3D-2D46-40AB-8EA6-2DA18CEE5041}" destId="{790B6A95-4E76-4B58-B445-E01206B53A0C}" srcOrd="3" destOrd="0" parTransId="{4E85C7CB-5082-4747-A49C-76BED971E3A6}" sibTransId="{15FC668E-92E7-4554-B10D-84F69F422DD3}"/>
    <dgm:cxn modelId="{761898AB-0975-416F-8C8B-A34BF492DB6E}" type="presOf" srcId="{ECF1AE5C-1540-4456-825E-AA1009EDE217}" destId="{5C4CF54D-FDAD-425A-9C03-F6BBFD33F4B3}" srcOrd="0" destOrd="0" presId="urn:microsoft.com/office/officeart/2005/8/layout/vList2"/>
    <dgm:cxn modelId="{9F76FBB5-0360-489D-BEC1-AEFD815A71AC}" srcId="{61A75B3D-2D46-40AB-8EA6-2DA18CEE5041}" destId="{1784454C-AC71-4A1D-9810-2ED3FDC088B0}" srcOrd="0" destOrd="0" parTransId="{A6AA8715-AFA9-4CFE-8590-678238B5A700}" sibTransId="{AEEEAC18-43B9-4DC4-B212-30A103065095}"/>
    <dgm:cxn modelId="{32F0D0C2-1FAA-49A8-82D8-C0926FCDF4CA}" type="presOf" srcId="{3408B52D-BD7C-4317-8C55-9758C357C3F4}" destId="{95F3911E-DFBA-4743-AF47-C7467AECD863}" srcOrd="0" destOrd="0" presId="urn:microsoft.com/office/officeart/2005/8/layout/vList2"/>
    <dgm:cxn modelId="{432A8DC8-0796-4097-9086-F3E4E2C1ECDE}" type="presOf" srcId="{1784454C-AC71-4A1D-9810-2ED3FDC088B0}" destId="{500F7242-A41B-4AFE-BA2E-353D52102E72}" srcOrd="0" destOrd="0" presId="urn:microsoft.com/office/officeart/2005/8/layout/vList2"/>
    <dgm:cxn modelId="{87E7CFE1-15CF-4B63-86C4-38977714C849}" srcId="{61A75B3D-2D46-40AB-8EA6-2DA18CEE5041}" destId="{3408B52D-BD7C-4317-8C55-9758C357C3F4}" srcOrd="4" destOrd="0" parTransId="{0F400AE7-B743-46C7-AF74-FBCB9F2AC446}" sibTransId="{8AAE0382-8605-4A0B-A527-D160BC1DC258}"/>
    <dgm:cxn modelId="{79B0F948-BA1F-453F-9792-51D4C65E1AA4}" type="presParOf" srcId="{3F391572-C8D2-441B-BDFB-DCC710083CA3}" destId="{500F7242-A41B-4AFE-BA2E-353D52102E72}" srcOrd="0" destOrd="0" presId="urn:microsoft.com/office/officeart/2005/8/layout/vList2"/>
    <dgm:cxn modelId="{879C2BB2-00AC-440A-ABF6-A55361C594D6}" type="presParOf" srcId="{3F391572-C8D2-441B-BDFB-DCC710083CA3}" destId="{69DDD57F-36DB-4540-8B90-D31EBD098E83}" srcOrd="1" destOrd="0" presId="urn:microsoft.com/office/officeart/2005/8/layout/vList2"/>
    <dgm:cxn modelId="{4AC7B246-F96B-45DA-A7DB-AB1423E707C0}" type="presParOf" srcId="{3F391572-C8D2-441B-BDFB-DCC710083CA3}" destId="{64F1A918-21F4-4A5C-9FD8-4A15F880A006}" srcOrd="2" destOrd="0" presId="urn:microsoft.com/office/officeart/2005/8/layout/vList2"/>
    <dgm:cxn modelId="{04225BEA-CF3E-4D6F-AFB9-40E4F4648D56}" type="presParOf" srcId="{3F391572-C8D2-441B-BDFB-DCC710083CA3}" destId="{980B6AB1-9D13-421E-A6F7-F1FACAC380AE}" srcOrd="3" destOrd="0" presId="urn:microsoft.com/office/officeart/2005/8/layout/vList2"/>
    <dgm:cxn modelId="{36D1C05C-8E28-4CD0-914C-D3448811D09B}" type="presParOf" srcId="{3F391572-C8D2-441B-BDFB-DCC710083CA3}" destId="{9806954E-A718-4C32-99D6-243048B42119}" srcOrd="4" destOrd="0" presId="urn:microsoft.com/office/officeart/2005/8/layout/vList2"/>
    <dgm:cxn modelId="{A8E7A514-61B6-4A40-AEA7-71D3E86BD1D5}" type="presParOf" srcId="{3F391572-C8D2-441B-BDFB-DCC710083CA3}" destId="{C00C15BF-6084-4048-8CDF-3C0B6411D172}" srcOrd="5" destOrd="0" presId="urn:microsoft.com/office/officeart/2005/8/layout/vList2"/>
    <dgm:cxn modelId="{1D06EA9A-8D19-47F4-9587-91512B8C22D8}" type="presParOf" srcId="{3F391572-C8D2-441B-BDFB-DCC710083CA3}" destId="{5703C038-FE60-40B2-ADCC-8D562949B022}" srcOrd="6" destOrd="0" presId="urn:microsoft.com/office/officeart/2005/8/layout/vList2"/>
    <dgm:cxn modelId="{ED453BC5-87F5-465E-B3A2-368047A2EBB0}" type="presParOf" srcId="{3F391572-C8D2-441B-BDFB-DCC710083CA3}" destId="{7BA7219F-A248-4CD9-A6E7-370F88C7C4DB}" srcOrd="7" destOrd="0" presId="urn:microsoft.com/office/officeart/2005/8/layout/vList2"/>
    <dgm:cxn modelId="{FFD8BF5D-F9CE-4E3B-AF34-D23BC71F53BF}" type="presParOf" srcId="{3F391572-C8D2-441B-BDFB-DCC710083CA3}" destId="{95F3911E-DFBA-4743-AF47-C7467AECD863}" srcOrd="8" destOrd="0" presId="urn:microsoft.com/office/officeart/2005/8/layout/vList2"/>
    <dgm:cxn modelId="{C916EB4D-9616-4DE1-A000-0F02B0E8F370}" type="presParOf" srcId="{3F391572-C8D2-441B-BDFB-DCC710083CA3}" destId="{20C74512-0D19-4E03-A9F7-DA295848EC79}" srcOrd="9" destOrd="0" presId="urn:microsoft.com/office/officeart/2005/8/layout/vList2"/>
    <dgm:cxn modelId="{0E929211-E455-4E27-94D2-83BD8FAB2698}" type="presParOf" srcId="{3F391572-C8D2-441B-BDFB-DCC710083CA3}" destId="{57F3CADE-105A-43F3-968E-1D8A46108408}" srcOrd="10" destOrd="0" presId="urn:microsoft.com/office/officeart/2005/8/layout/vList2"/>
    <dgm:cxn modelId="{AAD62798-FE85-438C-9639-5E63BFDA3DEE}" type="presParOf" srcId="{3F391572-C8D2-441B-BDFB-DCC710083CA3}" destId="{0C0F2E02-5A9D-4436-ABA5-F4F41A53E249}" srcOrd="11" destOrd="0" presId="urn:microsoft.com/office/officeart/2005/8/layout/vList2"/>
    <dgm:cxn modelId="{EBC81B3D-9537-4479-B945-70A3D6C75D24}" type="presParOf" srcId="{3F391572-C8D2-441B-BDFB-DCC710083CA3}" destId="{5C4CF54D-FDAD-425A-9C03-F6BBFD33F4B3}" srcOrd="12" destOrd="0" presId="urn:microsoft.com/office/officeart/2005/8/layout/vList2"/>
    <dgm:cxn modelId="{6D843243-9BB1-49C3-9829-261C6526565D}" type="presParOf" srcId="{3F391572-C8D2-441B-BDFB-DCC710083CA3}" destId="{8EACF58D-D602-4D10-A36F-EAB2BBB255C2}" srcOrd="13" destOrd="0" presId="urn:microsoft.com/office/officeart/2005/8/layout/vList2"/>
    <dgm:cxn modelId="{7148B9DC-682D-4DF3-A221-CC227BE60A55}" type="presParOf" srcId="{3F391572-C8D2-441B-BDFB-DCC710083CA3}" destId="{CFE68480-53B8-4DD6-A67C-ED0E2399942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DE2BF5-1D64-4560-B6BA-49C6A0D46B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DA3DDDB-E37A-4F3E-9C8B-CC10C7AE9B4C}">
      <dgm:prSet/>
      <dgm:spPr/>
      <dgm:t>
        <a:bodyPr/>
        <a:lstStyle/>
        <a:p>
          <a:r>
            <a:rPr lang="en-US" b="0" i="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dirty="0"/>
        </a:p>
      </dgm:t>
    </dgm:pt>
    <dgm:pt modelId="{4F286AA0-B655-4384-9F40-64F0ADCAAD8F}" type="parTrans" cxnId="{3CBF20AE-BE69-4546-BA8F-E320D44D9240}">
      <dgm:prSet/>
      <dgm:spPr/>
      <dgm:t>
        <a:bodyPr/>
        <a:lstStyle/>
        <a:p>
          <a:endParaRPr lang="zh-CN" altLang="en-US"/>
        </a:p>
      </dgm:t>
    </dgm:pt>
    <dgm:pt modelId="{4B4DD6FB-0C4F-4EF8-847E-5CC763D9D2DC}" type="sibTrans" cxnId="{3CBF20AE-BE69-4546-BA8F-E320D44D9240}">
      <dgm:prSet/>
      <dgm:spPr/>
      <dgm:t>
        <a:bodyPr/>
        <a:lstStyle/>
        <a:p>
          <a:endParaRPr lang="zh-CN" altLang="en-US"/>
        </a:p>
      </dgm:t>
    </dgm:pt>
    <dgm:pt modelId="{9A4A25A6-75FA-40F1-99C5-D51DFDEBCC92}">
      <dgm:prSet/>
      <dgm:spPr/>
      <dgm:t>
        <a:bodyPr/>
        <a:lstStyle/>
        <a:p>
          <a:r>
            <a:rPr lang="en-US" b="0" i="0" dirty="0"/>
            <a:t>A typical CNN is not just the 3-layer structure mentioned above, but a multi-layer structure, such as the structure of LeNet-5</a:t>
          </a:r>
          <a:endParaRPr lang="zh-CN" dirty="0"/>
        </a:p>
      </dgm:t>
    </dgm:pt>
    <dgm:pt modelId="{E095E428-AC05-476A-B24B-6E56B51017A1}" type="parTrans" cxnId="{B40A4A69-CDEC-4F4A-B248-35BA7048056E}">
      <dgm:prSet/>
      <dgm:spPr/>
      <dgm:t>
        <a:bodyPr/>
        <a:lstStyle/>
        <a:p>
          <a:endParaRPr lang="zh-CN" altLang="en-US"/>
        </a:p>
      </dgm:t>
    </dgm:pt>
    <dgm:pt modelId="{F9B9BB8E-1288-4FC2-81C9-D3C664D773D2}" type="sibTrans" cxnId="{B40A4A69-CDEC-4F4A-B248-35BA7048056E}">
      <dgm:prSet/>
      <dgm:spPr/>
      <dgm:t>
        <a:bodyPr/>
        <a:lstStyle/>
        <a:p>
          <a:endParaRPr lang="zh-CN" altLang="en-US"/>
        </a:p>
      </dgm:t>
    </dgm:pt>
    <dgm:pt modelId="{A63BC6A1-98F1-4210-BF32-67AA604E5385}" type="pres">
      <dgm:prSet presAssocID="{17DE2BF5-1D64-4560-B6BA-49C6A0D46B09}" presName="linear" presStyleCnt="0">
        <dgm:presLayoutVars>
          <dgm:animLvl val="lvl"/>
          <dgm:resizeHandles val="exact"/>
        </dgm:presLayoutVars>
      </dgm:prSet>
      <dgm:spPr/>
    </dgm:pt>
    <dgm:pt modelId="{9A146804-FDDC-402E-B99B-DA9FBB5F4C4B}" type="pres">
      <dgm:prSet presAssocID="{3DA3DDDB-E37A-4F3E-9C8B-CC10C7AE9B4C}" presName="parentText" presStyleLbl="node1" presStyleIdx="0" presStyleCnt="2">
        <dgm:presLayoutVars>
          <dgm:chMax val="0"/>
          <dgm:bulletEnabled val="1"/>
        </dgm:presLayoutVars>
      </dgm:prSet>
      <dgm:spPr/>
    </dgm:pt>
    <dgm:pt modelId="{1F804FE0-180F-4A2B-9D1F-4A798FFFEE8C}" type="pres">
      <dgm:prSet presAssocID="{4B4DD6FB-0C4F-4EF8-847E-5CC763D9D2DC}" presName="spacer" presStyleCnt="0"/>
      <dgm:spPr/>
    </dgm:pt>
    <dgm:pt modelId="{2E38EB46-689E-48B8-8895-452C413E7977}" type="pres">
      <dgm:prSet presAssocID="{9A4A25A6-75FA-40F1-99C5-D51DFDEBCC92}" presName="parentText" presStyleLbl="node1" presStyleIdx="1" presStyleCnt="2">
        <dgm:presLayoutVars>
          <dgm:chMax val="0"/>
          <dgm:bulletEnabled val="1"/>
        </dgm:presLayoutVars>
      </dgm:prSet>
      <dgm:spPr/>
    </dgm:pt>
  </dgm:ptLst>
  <dgm:cxnLst>
    <dgm:cxn modelId="{ACE83429-6687-4781-8AB5-6AFAAC0E27E5}" type="presOf" srcId="{17DE2BF5-1D64-4560-B6BA-49C6A0D46B09}" destId="{A63BC6A1-98F1-4210-BF32-67AA604E5385}" srcOrd="0" destOrd="0" presId="urn:microsoft.com/office/officeart/2005/8/layout/vList2"/>
    <dgm:cxn modelId="{7A05DA60-1CDC-441F-9E86-29A8AD75CEA5}" type="presOf" srcId="{3DA3DDDB-E37A-4F3E-9C8B-CC10C7AE9B4C}" destId="{9A146804-FDDC-402E-B99B-DA9FBB5F4C4B}" srcOrd="0" destOrd="0" presId="urn:microsoft.com/office/officeart/2005/8/layout/vList2"/>
    <dgm:cxn modelId="{B40A4A69-CDEC-4F4A-B248-35BA7048056E}" srcId="{17DE2BF5-1D64-4560-B6BA-49C6A0D46B09}" destId="{9A4A25A6-75FA-40F1-99C5-D51DFDEBCC92}" srcOrd="1" destOrd="0" parTransId="{E095E428-AC05-476A-B24B-6E56B51017A1}" sibTransId="{F9B9BB8E-1288-4FC2-81C9-D3C664D773D2}"/>
    <dgm:cxn modelId="{32914C80-0B14-4A84-BF68-CFAE70654B4B}" type="presOf" srcId="{9A4A25A6-75FA-40F1-99C5-D51DFDEBCC92}" destId="{2E38EB46-689E-48B8-8895-452C413E7977}" srcOrd="0" destOrd="0" presId="urn:microsoft.com/office/officeart/2005/8/layout/vList2"/>
    <dgm:cxn modelId="{3CBF20AE-BE69-4546-BA8F-E320D44D9240}" srcId="{17DE2BF5-1D64-4560-B6BA-49C6A0D46B09}" destId="{3DA3DDDB-E37A-4F3E-9C8B-CC10C7AE9B4C}" srcOrd="0" destOrd="0" parTransId="{4F286AA0-B655-4384-9F40-64F0ADCAAD8F}" sibTransId="{4B4DD6FB-0C4F-4EF8-847E-5CC763D9D2DC}"/>
    <dgm:cxn modelId="{2EA0C75B-DB5E-49B0-9FC6-D0F3D0BA4760}" type="presParOf" srcId="{A63BC6A1-98F1-4210-BF32-67AA604E5385}" destId="{9A146804-FDDC-402E-B99B-DA9FBB5F4C4B}" srcOrd="0" destOrd="0" presId="urn:microsoft.com/office/officeart/2005/8/layout/vList2"/>
    <dgm:cxn modelId="{A4A944ED-C2EA-41D0-B2AE-29F6863026B5}" type="presParOf" srcId="{A63BC6A1-98F1-4210-BF32-67AA604E5385}" destId="{1F804FE0-180F-4A2B-9D1F-4A798FFFEE8C}" srcOrd="1" destOrd="0" presId="urn:microsoft.com/office/officeart/2005/8/layout/vList2"/>
    <dgm:cxn modelId="{237866C4-EAF6-482F-B131-5064F05EEE29}" type="presParOf" srcId="{A63BC6A1-98F1-4210-BF32-67AA604E5385}" destId="{2E38EB46-689E-48B8-8895-452C413E797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5EF7E6-F361-459E-9C8F-EA72F6B1FB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132F4EE-2562-4BA9-942F-A45C2A85E357}">
      <dgm:prSet/>
      <dgm:spPr/>
      <dgm:t>
        <a:bodyPr/>
        <a:lstStyle/>
        <a:p>
          <a:r>
            <a:rPr lang="en-US"/>
            <a:t>TensorFlow is a free and open-source software library for machine learning and artificial intelligence. It can be used across a range of tasks but has a particular focus on the training and inference of deep neural networks.</a:t>
          </a:r>
          <a:endParaRPr lang="zh-CN"/>
        </a:p>
      </dgm:t>
    </dgm:pt>
    <dgm:pt modelId="{A3A69BA4-0CE2-4602-9FCD-4DED83127AAE}" type="parTrans" cxnId="{7BD1A6AC-4095-45FF-8727-D9AE502A09FC}">
      <dgm:prSet/>
      <dgm:spPr/>
      <dgm:t>
        <a:bodyPr/>
        <a:lstStyle/>
        <a:p>
          <a:endParaRPr lang="zh-CN" altLang="en-US"/>
        </a:p>
      </dgm:t>
    </dgm:pt>
    <dgm:pt modelId="{5078E8F8-2849-4B45-873F-30D74011C366}" type="sibTrans" cxnId="{7BD1A6AC-4095-45FF-8727-D9AE502A09FC}">
      <dgm:prSet/>
      <dgm:spPr/>
      <dgm:t>
        <a:bodyPr/>
        <a:lstStyle/>
        <a:p>
          <a:endParaRPr lang="zh-CN" altLang="en-US"/>
        </a:p>
      </dgm:t>
    </dgm:pt>
    <dgm:pt modelId="{0421153C-499D-441B-B297-D8F5655DFAFC}">
      <dgm:prSet/>
      <dgm:spPr/>
      <dgm:t>
        <a:bodyPr/>
        <a:lstStyle/>
        <a:p>
          <a:r>
            <a:rPr lang="en-US"/>
            <a:t>TensorFlow was developed by the Google Brain team for internal Google use in research and production. Google released the updated version of TensorFlow, named TensorFlow 2.0, in September 2019.</a:t>
          </a:r>
          <a:endParaRPr lang="zh-CN"/>
        </a:p>
      </dgm:t>
    </dgm:pt>
    <dgm:pt modelId="{B3F9A14A-3CAB-45D3-8917-8CD1042B6C44}" type="parTrans" cxnId="{387ACF87-C84C-4394-9ECA-EE81DA69FF48}">
      <dgm:prSet/>
      <dgm:spPr/>
      <dgm:t>
        <a:bodyPr/>
        <a:lstStyle/>
        <a:p>
          <a:endParaRPr lang="zh-CN" altLang="en-US"/>
        </a:p>
      </dgm:t>
    </dgm:pt>
    <dgm:pt modelId="{4A86B9F1-D7A9-42C0-8529-1EA40A882EE2}" type="sibTrans" cxnId="{387ACF87-C84C-4394-9ECA-EE81DA69FF48}">
      <dgm:prSet/>
      <dgm:spPr/>
      <dgm:t>
        <a:bodyPr/>
        <a:lstStyle/>
        <a:p>
          <a:endParaRPr lang="zh-CN" altLang="en-US"/>
        </a:p>
      </dgm:t>
    </dgm:pt>
    <dgm:pt modelId="{66FD2D78-30DC-476E-8E55-3851A6F5C3A5}">
      <dgm:prSet/>
      <dgm:spPr/>
      <dgm:t>
        <a:bodyPr/>
        <a:lstStyle/>
        <a:p>
          <a:r>
            <a:rPr lang="en-US" dirty="0"/>
            <a:t>TensorFlow can be used in a wide variety of programming languages, most notably Python, as well as </a:t>
          </a:r>
          <a:r>
            <a:rPr lang="en-US" dirty="0" err="1"/>
            <a:t>Javascript</a:t>
          </a:r>
          <a:r>
            <a:rPr lang="en-US" dirty="0"/>
            <a:t>, C++, and Java. This flexibility lends itself to a range of applications in many different sectors.</a:t>
          </a:r>
          <a:endParaRPr lang="zh-CN" dirty="0"/>
        </a:p>
      </dgm:t>
    </dgm:pt>
    <dgm:pt modelId="{178984D2-D9A9-4658-ABD7-72C930D27796}" type="parTrans" cxnId="{CA87C8CF-0291-40F1-B883-139352E6927B}">
      <dgm:prSet/>
      <dgm:spPr/>
      <dgm:t>
        <a:bodyPr/>
        <a:lstStyle/>
        <a:p>
          <a:endParaRPr lang="zh-CN" altLang="en-US"/>
        </a:p>
      </dgm:t>
    </dgm:pt>
    <dgm:pt modelId="{031974FE-A7A5-4C7A-BCEC-2FA794FAD108}" type="sibTrans" cxnId="{CA87C8CF-0291-40F1-B883-139352E6927B}">
      <dgm:prSet/>
      <dgm:spPr/>
      <dgm:t>
        <a:bodyPr/>
        <a:lstStyle/>
        <a:p>
          <a:endParaRPr lang="zh-CN" altLang="en-US"/>
        </a:p>
      </dgm:t>
    </dgm:pt>
    <dgm:pt modelId="{791BA68F-32D8-460A-9D80-8C9810C73B4D}">
      <dgm:prSet/>
      <dgm:spPr/>
      <dgm:t>
        <a:bodyPr/>
        <a:lstStyle/>
        <a:p>
          <a:r>
            <a:rPr lang="en-US"/>
            <a:t>In our system, we will use the TensorFlow library and python to implement our system.</a:t>
          </a:r>
          <a:endParaRPr lang="zh-CN"/>
        </a:p>
      </dgm:t>
    </dgm:pt>
    <dgm:pt modelId="{70AAEF70-5C28-4CCF-BAB1-C5F8F8F87504}" type="parTrans" cxnId="{C1B50D62-E402-4DD4-ABC6-07A353261FC3}">
      <dgm:prSet/>
      <dgm:spPr/>
      <dgm:t>
        <a:bodyPr/>
        <a:lstStyle/>
        <a:p>
          <a:endParaRPr lang="zh-CN" altLang="en-US"/>
        </a:p>
      </dgm:t>
    </dgm:pt>
    <dgm:pt modelId="{F7CE01D0-A7D3-46C4-B0DC-D483EE89E637}" type="sibTrans" cxnId="{C1B50D62-E402-4DD4-ABC6-07A353261FC3}">
      <dgm:prSet/>
      <dgm:spPr/>
      <dgm:t>
        <a:bodyPr/>
        <a:lstStyle/>
        <a:p>
          <a:endParaRPr lang="zh-CN" altLang="en-US"/>
        </a:p>
      </dgm:t>
    </dgm:pt>
    <dgm:pt modelId="{E9A17725-47B5-4DCA-9F80-7330664791F5}" type="pres">
      <dgm:prSet presAssocID="{9B5EF7E6-F361-459E-9C8F-EA72F6B1FB6B}" presName="linear" presStyleCnt="0">
        <dgm:presLayoutVars>
          <dgm:animLvl val="lvl"/>
          <dgm:resizeHandles val="exact"/>
        </dgm:presLayoutVars>
      </dgm:prSet>
      <dgm:spPr/>
    </dgm:pt>
    <dgm:pt modelId="{07B01820-0CBC-48B8-9E62-30A7289BD599}" type="pres">
      <dgm:prSet presAssocID="{C132F4EE-2562-4BA9-942F-A45C2A85E357}" presName="parentText" presStyleLbl="node1" presStyleIdx="0" presStyleCnt="4">
        <dgm:presLayoutVars>
          <dgm:chMax val="0"/>
          <dgm:bulletEnabled val="1"/>
        </dgm:presLayoutVars>
      </dgm:prSet>
      <dgm:spPr/>
    </dgm:pt>
    <dgm:pt modelId="{4C8CE539-A945-4712-96E0-99FDE1497E63}" type="pres">
      <dgm:prSet presAssocID="{5078E8F8-2849-4B45-873F-30D74011C366}" presName="spacer" presStyleCnt="0"/>
      <dgm:spPr/>
    </dgm:pt>
    <dgm:pt modelId="{1B1EDCEF-B804-4E15-81F2-BA1E53356342}" type="pres">
      <dgm:prSet presAssocID="{0421153C-499D-441B-B297-D8F5655DFAFC}" presName="parentText" presStyleLbl="node1" presStyleIdx="1" presStyleCnt="4">
        <dgm:presLayoutVars>
          <dgm:chMax val="0"/>
          <dgm:bulletEnabled val="1"/>
        </dgm:presLayoutVars>
      </dgm:prSet>
      <dgm:spPr/>
    </dgm:pt>
    <dgm:pt modelId="{806BD6D2-CFBB-4496-8DED-5F2F8C02550F}" type="pres">
      <dgm:prSet presAssocID="{4A86B9F1-D7A9-42C0-8529-1EA40A882EE2}" presName="spacer" presStyleCnt="0"/>
      <dgm:spPr/>
    </dgm:pt>
    <dgm:pt modelId="{9677DE30-83C7-4149-A922-29614ABF340D}" type="pres">
      <dgm:prSet presAssocID="{66FD2D78-30DC-476E-8E55-3851A6F5C3A5}" presName="parentText" presStyleLbl="node1" presStyleIdx="2" presStyleCnt="4">
        <dgm:presLayoutVars>
          <dgm:chMax val="0"/>
          <dgm:bulletEnabled val="1"/>
        </dgm:presLayoutVars>
      </dgm:prSet>
      <dgm:spPr/>
    </dgm:pt>
    <dgm:pt modelId="{0A0C4BF2-2B10-49C6-9AC3-A104FD2AF8F4}" type="pres">
      <dgm:prSet presAssocID="{031974FE-A7A5-4C7A-BCEC-2FA794FAD108}" presName="spacer" presStyleCnt="0"/>
      <dgm:spPr/>
    </dgm:pt>
    <dgm:pt modelId="{1C1464B5-2C6D-40EA-85DC-79D2401DC390}" type="pres">
      <dgm:prSet presAssocID="{791BA68F-32D8-460A-9D80-8C9810C73B4D}" presName="parentText" presStyleLbl="node1" presStyleIdx="3" presStyleCnt="4">
        <dgm:presLayoutVars>
          <dgm:chMax val="0"/>
          <dgm:bulletEnabled val="1"/>
        </dgm:presLayoutVars>
      </dgm:prSet>
      <dgm:spPr/>
    </dgm:pt>
  </dgm:ptLst>
  <dgm:cxnLst>
    <dgm:cxn modelId="{C1B50D62-E402-4DD4-ABC6-07A353261FC3}" srcId="{9B5EF7E6-F361-459E-9C8F-EA72F6B1FB6B}" destId="{791BA68F-32D8-460A-9D80-8C9810C73B4D}" srcOrd="3" destOrd="0" parTransId="{70AAEF70-5C28-4CCF-BAB1-C5F8F8F87504}" sibTransId="{F7CE01D0-A7D3-46C4-B0DC-D483EE89E637}"/>
    <dgm:cxn modelId="{A0E5EA44-FE93-421E-BF48-3B2620335496}" type="presOf" srcId="{0421153C-499D-441B-B297-D8F5655DFAFC}" destId="{1B1EDCEF-B804-4E15-81F2-BA1E53356342}" srcOrd="0" destOrd="0" presId="urn:microsoft.com/office/officeart/2005/8/layout/vList2"/>
    <dgm:cxn modelId="{13F5A647-DDCB-43EC-B567-D82CCFA34373}" type="presOf" srcId="{C132F4EE-2562-4BA9-942F-A45C2A85E357}" destId="{07B01820-0CBC-48B8-9E62-30A7289BD599}" srcOrd="0" destOrd="0" presId="urn:microsoft.com/office/officeart/2005/8/layout/vList2"/>
    <dgm:cxn modelId="{387ACF87-C84C-4394-9ECA-EE81DA69FF48}" srcId="{9B5EF7E6-F361-459E-9C8F-EA72F6B1FB6B}" destId="{0421153C-499D-441B-B297-D8F5655DFAFC}" srcOrd="1" destOrd="0" parTransId="{B3F9A14A-3CAB-45D3-8917-8CD1042B6C44}" sibTransId="{4A86B9F1-D7A9-42C0-8529-1EA40A882EE2}"/>
    <dgm:cxn modelId="{7BD1A6AC-4095-45FF-8727-D9AE502A09FC}" srcId="{9B5EF7E6-F361-459E-9C8F-EA72F6B1FB6B}" destId="{C132F4EE-2562-4BA9-942F-A45C2A85E357}" srcOrd="0" destOrd="0" parTransId="{A3A69BA4-0CE2-4602-9FCD-4DED83127AAE}" sibTransId="{5078E8F8-2849-4B45-873F-30D74011C366}"/>
    <dgm:cxn modelId="{60196FB8-13D7-42D7-97A7-9BA7F71605C2}" type="presOf" srcId="{791BA68F-32D8-460A-9D80-8C9810C73B4D}" destId="{1C1464B5-2C6D-40EA-85DC-79D2401DC390}" srcOrd="0" destOrd="0" presId="urn:microsoft.com/office/officeart/2005/8/layout/vList2"/>
    <dgm:cxn modelId="{659D5EBD-D6BA-481A-B0D4-2D70F690C695}" type="presOf" srcId="{9B5EF7E6-F361-459E-9C8F-EA72F6B1FB6B}" destId="{E9A17725-47B5-4DCA-9F80-7330664791F5}" srcOrd="0" destOrd="0" presId="urn:microsoft.com/office/officeart/2005/8/layout/vList2"/>
    <dgm:cxn modelId="{CA87C8CF-0291-40F1-B883-139352E6927B}" srcId="{9B5EF7E6-F361-459E-9C8F-EA72F6B1FB6B}" destId="{66FD2D78-30DC-476E-8E55-3851A6F5C3A5}" srcOrd="2" destOrd="0" parTransId="{178984D2-D9A9-4658-ABD7-72C930D27796}" sibTransId="{031974FE-A7A5-4C7A-BCEC-2FA794FAD108}"/>
    <dgm:cxn modelId="{70291CEB-F9E6-495C-B480-7D90894223D0}" type="presOf" srcId="{66FD2D78-30DC-476E-8E55-3851A6F5C3A5}" destId="{9677DE30-83C7-4149-A922-29614ABF340D}" srcOrd="0" destOrd="0" presId="urn:microsoft.com/office/officeart/2005/8/layout/vList2"/>
    <dgm:cxn modelId="{ECDAA356-6804-4D4E-8E5E-B985F9AA6881}" type="presParOf" srcId="{E9A17725-47B5-4DCA-9F80-7330664791F5}" destId="{07B01820-0CBC-48B8-9E62-30A7289BD599}" srcOrd="0" destOrd="0" presId="urn:microsoft.com/office/officeart/2005/8/layout/vList2"/>
    <dgm:cxn modelId="{499D34A8-C0F1-4CE8-BE14-A3195B88615A}" type="presParOf" srcId="{E9A17725-47B5-4DCA-9F80-7330664791F5}" destId="{4C8CE539-A945-4712-96E0-99FDE1497E63}" srcOrd="1" destOrd="0" presId="urn:microsoft.com/office/officeart/2005/8/layout/vList2"/>
    <dgm:cxn modelId="{00E5F567-0A5A-4F5C-8A2F-ED74618AEC83}" type="presParOf" srcId="{E9A17725-47B5-4DCA-9F80-7330664791F5}" destId="{1B1EDCEF-B804-4E15-81F2-BA1E53356342}" srcOrd="2" destOrd="0" presId="urn:microsoft.com/office/officeart/2005/8/layout/vList2"/>
    <dgm:cxn modelId="{4508B864-757E-4A16-B52C-6D04C5A90865}" type="presParOf" srcId="{E9A17725-47B5-4DCA-9F80-7330664791F5}" destId="{806BD6D2-CFBB-4496-8DED-5F2F8C02550F}" srcOrd="3" destOrd="0" presId="urn:microsoft.com/office/officeart/2005/8/layout/vList2"/>
    <dgm:cxn modelId="{90CD66A0-41E9-49EC-9763-D1389FF08070}" type="presParOf" srcId="{E9A17725-47B5-4DCA-9F80-7330664791F5}" destId="{9677DE30-83C7-4149-A922-29614ABF340D}" srcOrd="4" destOrd="0" presId="urn:microsoft.com/office/officeart/2005/8/layout/vList2"/>
    <dgm:cxn modelId="{22F8BF55-257E-4AAF-A65E-E59BB883D41E}" type="presParOf" srcId="{E9A17725-47B5-4DCA-9F80-7330664791F5}" destId="{0A0C4BF2-2B10-49C6-9AC3-A104FD2AF8F4}" srcOrd="5" destOrd="0" presId="urn:microsoft.com/office/officeart/2005/8/layout/vList2"/>
    <dgm:cxn modelId="{A5D50068-2140-4D7A-9868-50F472BDECB7}" type="presParOf" srcId="{E9A17725-47B5-4DCA-9F80-7330664791F5}" destId="{1C1464B5-2C6D-40EA-85DC-79D2401DC3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7824FB-F87B-4D57-94A4-54F3B65BF3D2}"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EA362B2C-9C25-4358-AD86-664EB1460978}">
      <dgm:prSet/>
      <dgm:spPr/>
      <dgm:t>
        <a:bodyPr/>
        <a:lstStyle/>
        <a:p>
          <a:r>
            <a:rPr lang="en-US"/>
            <a:t>Data set</a:t>
          </a:r>
          <a:endParaRPr lang="zh-CN"/>
        </a:p>
      </dgm:t>
    </dgm:pt>
    <dgm:pt modelId="{4FD578E7-CDB3-4756-8629-44CF62230880}" type="parTrans" cxnId="{7229748D-2618-46C1-AD8F-F572C9717694}">
      <dgm:prSet/>
      <dgm:spPr/>
      <dgm:t>
        <a:bodyPr/>
        <a:lstStyle/>
        <a:p>
          <a:endParaRPr lang="zh-CN" altLang="en-US"/>
        </a:p>
      </dgm:t>
    </dgm:pt>
    <dgm:pt modelId="{BDB90EE6-EA2B-4D49-B138-04AF5E4ECBE5}" type="sibTrans" cxnId="{7229748D-2618-46C1-AD8F-F572C9717694}">
      <dgm:prSet/>
      <dgm:spPr/>
      <dgm:t>
        <a:bodyPr/>
        <a:lstStyle/>
        <a:p>
          <a:endParaRPr lang="zh-CN" altLang="en-US"/>
        </a:p>
      </dgm:t>
    </dgm:pt>
    <dgm:pt modelId="{159A8082-6AEC-4F21-9C1C-18C19FFB93B1}">
      <dgm:prSet/>
      <dgm:spPr/>
      <dgm:t>
        <a:bodyPr/>
        <a:lstStyle/>
        <a:p>
          <a:r>
            <a:rPr lang="en-US"/>
            <a:t>Training</a:t>
          </a:r>
          <a:endParaRPr lang="zh-CN"/>
        </a:p>
      </dgm:t>
    </dgm:pt>
    <dgm:pt modelId="{1F8D1DD4-8DCA-44C6-82FB-EE421994B2B6}" type="parTrans" cxnId="{3CEDA49B-28A3-40AA-AB83-1E7D1EFEFA33}">
      <dgm:prSet/>
      <dgm:spPr/>
      <dgm:t>
        <a:bodyPr/>
        <a:lstStyle/>
        <a:p>
          <a:endParaRPr lang="zh-CN" altLang="en-US"/>
        </a:p>
      </dgm:t>
    </dgm:pt>
    <dgm:pt modelId="{22B8B646-9FFD-463B-BF9C-AFD5B78D3132}" type="sibTrans" cxnId="{3CEDA49B-28A3-40AA-AB83-1E7D1EFEFA33}">
      <dgm:prSet/>
      <dgm:spPr/>
      <dgm:t>
        <a:bodyPr/>
        <a:lstStyle/>
        <a:p>
          <a:endParaRPr lang="zh-CN" altLang="en-US"/>
        </a:p>
      </dgm:t>
    </dgm:pt>
    <dgm:pt modelId="{5EAD7F4E-6C44-487F-AEEA-EDF2048087F5}">
      <dgm:prSet/>
      <dgm:spPr/>
      <dgm:t>
        <a:bodyPr/>
        <a:lstStyle/>
        <a:p>
          <a:r>
            <a:rPr lang="en-US"/>
            <a:t>Testing</a:t>
          </a:r>
          <a:endParaRPr lang="zh-CN"/>
        </a:p>
      </dgm:t>
    </dgm:pt>
    <dgm:pt modelId="{7CAB3BB5-7A02-46B2-ACDA-5E653CCAD762}" type="parTrans" cxnId="{6CFEEA2B-7056-4D86-B731-E83B467555CD}">
      <dgm:prSet/>
      <dgm:spPr/>
      <dgm:t>
        <a:bodyPr/>
        <a:lstStyle/>
        <a:p>
          <a:endParaRPr lang="zh-CN" altLang="en-US"/>
        </a:p>
      </dgm:t>
    </dgm:pt>
    <dgm:pt modelId="{097E52B7-150D-4DFE-88AA-819EC3AC1CCE}" type="sibTrans" cxnId="{6CFEEA2B-7056-4D86-B731-E83B467555CD}">
      <dgm:prSet/>
      <dgm:spPr/>
      <dgm:t>
        <a:bodyPr/>
        <a:lstStyle/>
        <a:p>
          <a:endParaRPr lang="zh-CN" altLang="en-US"/>
        </a:p>
      </dgm:t>
    </dgm:pt>
    <dgm:pt modelId="{C7EB8FE2-F698-470C-AF15-730FA710B944}">
      <dgm:prSet/>
      <dgm:spPr/>
      <dgm:t>
        <a:bodyPr/>
        <a:lstStyle/>
        <a:p>
          <a:r>
            <a:rPr lang="en-US"/>
            <a:t>Preprocessing</a:t>
          </a:r>
          <a:endParaRPr lang="zh-CN"/>
        </a:p>
      </dgm:t>
    </dgm:pt>
    <dgm:pt modelId="{F779EDB0-AE5F-4FEF-8BB1-6308F20AB9AE}" type="parTrans" cxnId="{742E25A5-E1AB-4F88-81E5-FDC20B66E6CA}">
      <dgm:prSet/>
      <dgm:spPr/>
      <dgm:t>
        <a:bodyPr/>
        <a:lstStyle/>
        <a:p>
          <a:endParaRPr lang="zh-CN" altLang="en-US"/>
        </a:p>
      </dgm:t>
    </dgm:pt>
    <dgm:pt modelId="{C05186D8-578C-4A4B-AE8B-996D943F5796}" type="sibTrans" cxnId="{742E25A5-E1AB-4F88-81E5-FDC20B66E6CA}">
      <dgm:prSet/>
      <dgm:spPr/>
      <dgm:t>
        <a:bodyPr/>
        <a:lstStyle/>
        <a:p>
          <a:endParaRPr lang="zh-CN" altLang="en-US"/>
        </a:p>
      </dgm:t>
    </dgm:pt>
    <dgm:pt modelId="{EB9545D7-31E8-4B3E-BD09-E27F336C2B68}">
      <dgm:prSet/>
      <dgm:spPr/>
      <dgm:t>
        <a:bodyPr/>
        <a:lstStyle/>
        <a:p>
          <a:r>
            <a:rPr lang="en-US"/>
            <a:t>Locating</a:t>
          </a:r>
          <a:endParaRPr lang="zh-CN"/>
        </a:p>
      </dgm:t>
    </dgm:pt>
    <dgm:pt modelId="{1B84C6C2-851F-4DAD-A912-072B7E6BBBA6}" type="parTrans" cxnId="{1C853175-122F-43F3-BED6-4AE8A2A302C2}">
      <dgm:prSet/>
      <dgm:spPr/>
      <dgm:t>
        <a:bodyPr/>
        <a:lstStyle/>
        <a:p>
          <a:endParaRPr lang="zh-CN" altLang="en-US"/>
        </a:p>
      </dgm:t>
    </dgm:pt>
    <dgm:pt modelId="{339CAA81-BF63-41CA-8381-D566E7279427}" type="sibTrans" cxnId="{1C853175-122F-43F3-BED6-4AE8A2A302C2}">
      <dgm:prSet/>
      <dgm:spPr/>
      <dgm:t>
        <a:bodyPr/>
        <a:lstStyle/>
        <a:p>
          <a:endParaRPr lang="zh-CN" altLang="en-US"/>
        </a:p>
      </dgm:t>
    </dgm:pt>
    <dgm:pt modelId="{56987C76-55A8-4404-A15D-CE097335FC69}">
      <dgm:prSet/>
      <dgm:spPr/>
      <dgm:t>
        <a:bodyPr/>
        <a:lstStyle/>
        <a:p>
          <a:r>
            <a:rPr lang="en-US"/>
            <a:t>recognition</a:t>
          </a:r>
          <a:endParaRPr lang="zh-CN"/>
        </a:p>
      </dgm:t>
    </dgm:pt>
    <dgm:pt modelId="{0FF195EB-F5E9-48DE-AECD-A161AC1FD06F}" type="parTrans" cxnId="{90492760-2FB7-4E9B-8101-31E4E89C7449}">
      <dgm:prSet/>
      <dgm:spPr/>
      <dgm:t>
        <a:bodyPr/>
        <a:lstStyle/>
        <a:p>
          <a:endParaRPr lang="zh-CN" altLang="en-US"/>
        </a:p>
      </dgm:t>
    </dgm:pt>
    <dgm:pt modelId="{AFD2D27D-808B-49C6-A9CC-3536FEE7215B}" type="sibTrans" cxnId="{90492760-2FB7-4E9B-8101-31E4E89C7449}">
      <dgm:prSet/>
      <dgm:spPr/>
      <dgm:t>
        <a:bodyPr/>
        <a:lstStyle/>
        <a:p>
          <a:endParaRPr lang="zh-CN" altLang="en-US"/>
        </a:p>
      </dgm:t>
    </dgm:pt>
    <dgm:pt modelId="{DA5A8A56-BE2B-49CA-BC35-D69D06E538B8}" type="pres">
      <dgm:prSet presAssocID="{037824FB-F87B-4D57-94A4-54F3B65BF3D2}" presName="CompostProcess" presStyleCnt="0">
        <dgm:presLayoutVars>
          <dgm:dir/>
          <dgm:resizeHandles val="exact"/>
        </dgm:presLayoutVars>
      </dgm:prSet>
      <dgm:spPr/>
    </dgm:pt>
    <dgm:pt modelId="{BF667C01-EC91-48A7-B75A-B5105B0C2D88}" type="pres">
      <dgm:prSet presAssocID="{037824FB-F87B-4D57-94A4-54F3B65BF3D2}" presName="arrow" presStyleLbl="bgShp" presStyleIdx="0" presStyleCnt="1"/>
      <dgm:spPr/>
    </dgm:pt>
    <dgm:pt modelId="{BB096927-B543-4C64-97FB-06DCAB21296C}" type="pres">
      <dgm:prSet presAssocID="{037824FB-F87B-4D57-94A4-54F3B65BF3D2}" presName="linearProcess" presStyleCnt="0"/>
      <dgm:spPr/>
    </dgm:pt>
    <dgm:pt modelId="{4421198F-1F80-473D-8F69-DB20DE6329D5}" type="pres">
      <dgm:prSet presAssocID="{EA362B2C-9C25-4358-AD86-664EB1460978}" presName="textNode" presStyleLbl="node1" presStyleIdx="0" presStyleCnt="6">
        <dgm:presLayoutVars>
          <dgm:bulletEnabled val="1"/>
        </dgm:presLayoutVars>
      </dgm:prSet>
      <dgm:spPr/>
    </dgm:pt>
    <dgm:pt modelId="{66BB3C17-AD8C-4031-9064-ECA9C323C666}" type="pres">
      <dgm:prSet presAssocID="{BDB90EE6-EA2B-4D49-B138-04AF5E4ECBE5}" presName="sibTrans" presStyleCnt="0"/>
      <dgm:spPr/>
    </dgm:pt>
    <dgm:pt modelId="{2C75364A-1E1A-490D-8989-DD8B1C84D842}" type="pres">
      <dgm:prSet presAssocID="{159A8082-6AEC-4F21-9C1C-18C19FFB93B1}" presName="textNode" presStyleLbl="node1" presStyleIdx="1" presStyleCnt="6">
        <dgm:presLayoutVars>
          <dgm:bulletEnabled val="1"/>
        </dgm:presLayoutVars>
      </dgm:prSet>
      <dgm:spPr/>
    </dgm:pt>
    <dgm:pt modelId="{A5BB3483-9888-4D23-A84A-6F7F56CC9958}" type="pres">
      <dgm:prSet presAssocID="{22B8B646-9FFD-463B-BF9C-AFD5B78D3132}" presName="sibTrans" presStyleCnt="0"/>
      <dgm:spPr/>
    </dgm:pt>
    <dgm:pt modelId="{29551D82-5C0B-4382-A073-D042DF306A13}" type="pres">
      <dgm:prSet presAssocID="{5EAD7F4E-6C44-487F-AEEA-EDF2048087F5}" presName="textNode" presStyleLbl="node1" presStyleIdx="2" presStyleCnt="6">
        <dgm:presLayoutVars>
          <dgm:bulletEnabled val="1"/>
        </dgm:presLayoutVars>
      </dgm:prSet>
      <dgm:spPr/>
    </dgm:pt>
    <dgm:pt modelId="{C99D9B0B-027D-41FC-8C41-A942DF0E7889}" type="pres">
      <dgm:prSet presAssocID="{097E52B7-150D-4DFE-88AA-819EC3AC1CCE}" presName="sibTrans" presStyleCnt="0"/>
      <dgm:spPr/>
    </dgm:pt>
    <dgm:pt modelId="{C9D3DF22-8DF3-4C9D-ACF9-668EC62A4C84}" type="pres">
      <dgm:prSet presAssocID="{C7EB8FE2-F698-470C-AF15-730FA710B944}" presName="textNode" presStyleLbl="node1" presStyleIdx="3" presStyleCnt="6">
        <dgm:presLayoutVars>
          <dgm:bulletEnabled val="1"/>
        </dgm:presLayoutVars>
      </dgm:prSet>
      <dgm:spPr/>
    </dgm:pt>
    <dgm:pt modelId="{A1B5ACDC-5E9D-4734-99F5-D0F4ED32E98E}" type="pres">
      <dgm:prSet presAssocID="{C05186D8-578C-4A4B-AE8B-996D943F5796}" presName="sibTrans" presStyleCnt="0"/>
      <dgm:spPr/>
    </dgm:pt>
    <dgm:pt modelId="{7C45EEC2-BED7-4E4C-870D-C0DF84C8971C}" type="pres">
      <dgm:prSet presAssocID="{EB9545D7-31E8-4B3E-BD09-E27F336C2B68}" presName="textNode" presStyleLbl="node1" presStyleIdx="4" presStyleCnt="6">
        <dgm:presLayoutVars>
          <dgm:bulletEnabled val="1"/>
        </dgm:presLayoutVars>
      </dgm:prSet>
      <dgm:spPr/>
    </dgm:pt>
    <dgm:pt modelId="{71B0E541-91D1-4906-8420-E9D1DE5E558C}" type="pres">
      <dgm:prSet presAssocID="{339CAA81-BF63-41CA-8381-D566E7279427}" presName="sibTrans" presStyleCnt="0"/>
      <dgm:spPr/>
    </dgm:pt>
    <dgm:pt modelId="{19CD15BD-34A5-4AB7-9464-C7D5AD4517F1}" type="pres">
      <dgm:prSet presAssocID="{56987C76-55A8-4404-A15D-CE097335FC69}" presName="textNode" presStyleLbl="node1" presStyleIdx="5" presStyleCnt="6">
        <dgm:presLayoutVars>
          <dgm:bulletEnabled val="1"/>
        </dgm:presLayoutVars>
      </dgm:prSet>
      <dgm:spPr/>
    </dgm:pt>
  </dgm:ptLst>
  <dgm:cxnLst>
    <dgm:cxn modelId="{7F68E312-A823-4D9A-8B7E-4011E73F5473}" type="presOf" srcId="{EA362B2C-9C25-4358-AD86-664EB1460978}" destId="{4421198F-1F80-473D-8F69-DB20DE6329D5}" srcOrd="0" destOrd="0" presId="urn:microsoft.com/office/officeart/2005/8/layout/hProcess9"/>
    <dgm:cxn modelId="{EAC12220-3E45-402E-B73E-9721C4F101AF}" type="presOf" srcId="{037824FB-F87B-4D57-94A4-54F3B65BF3D2}" destId="{DA5A8A56-BE2B-49CA-BC35-D69D06E538B8}" srcOrd="0" destOrd="0" presId="urn:microsoft.com/office/officeart/2005/8/layout/hProcess9"/>
    <dgm:cxn modelId="{6CFEEA2B-7056-4D86-B731-E83B467555CD}" srcId="{037824FB-F87B-4D57-94A4-54F3B65BF3D2}" destId="{5EAD7F4E-6C44-487F-AEEA-EDF2048087F5}" srcOrd="2" destOrd="0" parTransId="{7CAB3BB5-7A02-46B2-ACDA-5E653CCAD762}" sibTransId="{097E52B7-150D-4DFE-88AA-819EC3AC1CCE}"/>
    <dgm:cxn modelId="{90492760-2FB7-4E9B-8101-31E4E89C7449}" srcId="{037824FB-F87B-4D57-94A4-54F3B65BF3D2}" destId="{56987C76-55A8-4404-A15D-CE097335FC69}" srcOrd="5" destOrd="0" parTransId="{0FF195EB-F5E9-48DE-AECD-A161AC1FD06F}" sibTransId="{AFD2D27D-808B-49C6-A9CC-3536FEE7215B}"/>
    <dgm:cxn modelId="{D2DFA24D-E967-408F-A2A1-06A7D168DDD1}" type="presOf" srcId="{56987C76-55A8-4404-A15D-CE097335FC69}" destId="{19CD15BD-34A5-4AB7-9464-C7D5AD4517F1}" srcOrd="0" destOrd="0" presId="urn:microsoft.com/office/officeart/2005/8/layout/hProcess9"/>
    <dgm:cxn modelId="{1C853175-122F-43F3-BED6-4AE8A2A302C2}" srcId="{037824FB-F87B-4D57-94A4-54F3B65BF3D2}" destId="{EB9545D7-31E8-4B3E-BD09-E27F336C2B68}" srcOrd="4" destOrd="0" parTransId="{1B84C6C2-851F-4DAD-A912-072B7E6BBBA6}" sibTransId="{339CAA81-BF63-41CA-8381-D566E7279427}"/>
    <dgm:cxn modelId="{7229748D-2618-46C1-AD8F-F572C9717694}" srcId="{037824FB-F87B-4D57-94A4-54F3B65BF3D2}" destId="{EA362B2C-9C25-4358-AD86-664EB1460978}" srcOrd="0" destOrd="0" parTransId="{4FD578E7-CDB3-4756-8629-44CF62230880}" sibTransId="{BDB90EE6-EA2B-4D49-B138-04AF5E4ECBE5}"/>
    <dgm:cxn modelId="{3CEDA49B-28A3-40AA-AB83-1E7D1EFEFA33}" srcId="{037824FB-F87B-4D57-94A4-54F3B65BF3D2}" destId="{159A8082-6AEC-4F21-9C1C-18C19FFB93B1}" srcOrd="1" destOrd="0" parTransId="{1F8D1DD4-8DCA-44C6-82FB-EE421994B2B6}" sibTransId="{22B8B646-9FFD-463B-BF9C-AFD5B78D3132}"/>
    <dgm:cxn modelId="{742E25A5-E1AB-4F88-81E5-FDC20B66E6CA}" srcId="{037824FB-F87B-4D57-94A4-54F3B65BF3D2}" destId="{C7EB8FE2-F698-470C-AF15-730FA710B944}" srcOrd="3" destOrd="0" parTransId="{F779EDB0-AE5F-4FEF-8BB1-6308F20AB9AE}" sibTransId="{C05186D8-578C-4A4B-AE8B-996D943F5796}"/>
    <dgm:cxn modelId="{09A190C2-9BBC-431E-8FDE-114022FCEF72}" type="presOf" srcId="{5EAD7F4E-6C44-487F-AEEA-EDF2048087F5}" destId="{29551D82-5C0B-4382-A073-D042DF306A13}" srcOrd="0" destOrd="0" presId="urn:microsoft.com/office/officeart/2005/8/layout/hProcess9"/>
    <dgm:cxn modelId="{881619C7-AFF3-4BA0-8DE0-42521D7B4D00}" type="presOf" srcId="{EB9545D7-31E8-4B3E-BD09-E27F336C2B68}" destId="{7C45EEC2-BED7-4E4C-870D-C0DF84C8971C}" srcOrd="0" destOrd="0" presId="urn:microsoft.com/office/officeart/2005/8/layout/hProcess9"/>
    <dgm:cxn modelId="{E0899DCB-CA2F-4444-9A96-61DEBDA702B5}" type="presOf" srcId="{159A8082-6AEC-4F21-9C1C-18C19FFB93B1}" destId="{2C75364A-1E1A-490D-8989-DD8B1C84D842}" srcOrd="0" destOrd="0" presId="urn:microsoft.com/office/officeart/2005/8/layout/hProcess9"/>
    <dgm:cxn modelId="{FDBDD4E3-CBF9-4193-B83E-C869A53CB076}" type="presOf" srcId="{C7EB8FE2-F698-470C-AF15-730FA710B944}" destId="{C9D3DF22-8DF3-4C9D-ACF9-668EC62A4C84}" srcOrd="0" destOrd="0" presId="urn:microsoft.com/office/officeart/2005/8/layout/hProcess9"/>
    <dgm:cxn modelId="{86C1F6EB-8B06-4C4B-BAB7-BC325EEB800E}" type="presParOf" srcId="{DA5A8A56-BE2B-49CA-BC35-D69D06E538B8}" destId="{BF667C01-EC91-48A7-B75A-B5105B0C2D88}" srcOrd="0" destOrd="0" presId="urn:microsoft.com/office/officeart/2005/8/layout/hProcess9"/>
    <dgm:cxn modelId="{B097764C-B770-4D77-AD79-0266A0120B45}" type="presParOf" srcId="{DA5A8A56-BE2B-49CA-BC35-D69D06E538B8}" destId="{BB096927-B543-4C64-97FB-06DCAB21296C}" srcOrd="1" destOrd="0" presId="urn:microsoft.com/office/officeart/2005/8/layout/hProcess9"/>
    <dgm:cxn modelId="{9F4C31DE-8405-46C8-8945-11477DF19F48}" type="presParOf" srcId="{BB096927-B543-4C64-97FB-06DCAB21296C}" destId="{4421198F-1F80-473D-8F69-DB20DE6329D5}" srcOrd="0" destOrd="0" presId="urn:microsoft.com/office/officeart/2005/8/layout/hProcess9"/>
    <dgm:cxn modelId="{0116986B-A88F-4759-8538-20DE20440397}" type="presParOf" srcId="{BB096927-B543-4C64-97FB-06DCAB21296C}" destId="{66BB3C17-AD8C-4031-9064-ECA9C323C666}" srcOrd="1" destOrd="0" presId="urn:microsoft.com/office/officeart/2005/8/layout/hProcess9"/>
    <dgm:cxn modelId="{0EBC0E5C-1685-45DA-B27C-3BFF61C878B5}" type="presParOf" srcId="{BB096927-B543-4C64-97FB-06DCAB21296C}" destId="{2C75364A-1E1A-490D-8989-DD8B1C84D842}" srcOrd="2" destOrd="0" presId="urn:microsoft.com/office/officeart/2005/8/layout/hProcess9"/>
    <dgm:cxn modelId="{0BED96AC-2912-4665-A108-72BCEE8B6D46}" type="presParOf" srcId="{BB096927-B543-4C64-97FB-06DCAB21296C}" destId="{A5BB3483-9888-4D23-A84A-6F7F56CC9958}" srcOrd="3" destOrd="0" presId="urn:microsoft.com/office/officeart/2005/8/layout/hProcess9"/>
    <dgm:cxn modelId="{9C9B2A26-CABF-497B-BA98-718489910037}" type="presParOf" srcId="{BB096927-B543-4C64-97FB-06DCAB21296C}" destId="{29551D82-5C0B-4382-A073-D042DF306A13}" srcOrd="4" destOrd="0" presId="urn:microsoft.com/office/officeart/2005/8/layout/hProcess9"/>
    <dgm:cxn modelId="{DF861175-4ECB-4738-896F-3D2240023638}" type="presParOf" srcId="{BB096927-B543-4C64-97FB-06DCAB21296C}" destId="{C99D9B0B-027D-41FC-8C41-A942DF0E7889}" srcOrd="5" destOrd="0" presId="urn:microsoft.com/office/officeart/2005/8/layout/hProcess9"/>
    <dgm:cxn modelId="{898F0792-D3C7-47ED-A3F1-F6A28FA9C4B2}" type="presParOf" srcId="{BB096927-B543-4C64-97FB-06DCAB21296C}" destId="{C9D3DF22-8DF3-4C9D-ACF9-668EC62A4C84}" srcOrd="6" destOrd="0" presId="urn:microsoft.com/office/officeart/2005/8/layout/hProcess9"/>
    <dgm:cxn modelId="{C85E66A1-7001-4575-B5DC-1C158795A509}" type="presParOf" srcId="{BB096927-B543-4C64-97FB-06DCAB21296C}" destId="{A1B5ACDC-5E9D-4734-99F5-D0F4ED32E98E}" srcOrd="7" destOrd="0" presId="urn:microsoft.com/office/officeart/2005/8/layout/hProcess9"/>
    <dgm:cxn modelId="{81A17D65-E249-44F1-B5C9-953E1A59B7E8}" type="presParOf" srcId="{BB096927-B543-4C64-97FB-06DCAB21296C}" destId="{7C45EEC2-BED7-4E4C-870D-C0DF84C8971C}" srcOrd="8" destOrd="0" presId="urn:microsoft.com/office/officeart/2005/8/layout/hProcess9"/>
    <dgm:cxn modelId="{3BE5A920-8180-4B28-955A-B67BA72D4823}" type="presParOf" srcId="{BB096927-B543-4C64-97FB-06DCAB21296C}" destId="{71B0E541-91D1-4906-8420-E9D1DE5E558C}" srcOrd="9" destOrd="0" presId="urn:microsoft.com/office/officeart/2005/8/layout/hProcess9"/>
    <dgm:cxn modelId="{A38388A4-244A-435A-AA79-273920CAF11C}" type="presParOf" srcId="{BB096927-B543-4C64-97FB-06DCAB21296C}" destId="{19CD15BD-34A5-4AB7-9464-C7D5AD4517F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9A007E-39E2-4411-A307-713ED1B7E6E1}" type="doc">
      <dgm:prSet loTypeId="urn:microsoft.com/office/officeart/2005/8/layout/process4" loCatId="list" qsTypeId="urn:microsoft.com/office/officeart/2005/8/quickstyle/simple1" qsCatId="simple" csTypeId="urn:microsoft.com/office/officeart/2005/8/colors/accent1_2" csCatId="accent1"/>
      <dgm:spPr/>
      <dgm:t>
        <a:bodyPr/>
        <a:lstStyle/>
        <a:p>
          <a:endParaRPr lang="zh-CN" altLang="en-US"/>
        </a:p>
      </dgm:t>
    </dgm:pt>
    <dgm:pt modelId="{29E5913A-E8CA-4DAD-8288-7DBA4C2C70D2}">
      <dgm:prSet/>
      <dgm:spPr/>
      <dgm:t>
        <a:bodyPr/>
        <a:lstStyle/>
        <a:p>
          <a:r>
            <a:rPr lang="en-US" dirty="0"/>
            <a:t>We use CCPD (Chinese City Parking Dataset, ECCV) as the training and testing dataset.</a:t>
          </a:r>
          <a:endParaRPr lang="zh-CN" dirty="0"/>
        </a:p>
      </dgm:t>
    </dgm:pt>
    <dgm:pt modelId="{F6D6D40C-EAD0-4C7C-AFEE-37FF83D5F614}" type="parTrans" cxnId="{95133B1D-7E1E-437F-8065-A0BE2F6E710A}">
      <dgm:prSet/>
      <dgm:spPr/>
      <dgm:t>
        <a:bodyPr/>
        <a:lstStyle/>
        <a:p>
          <a:endParaRPr lang="zh-CN" altLang="en-US"/>
        </a:p>
      </dgm:t>
    </dgm:pt>
    <dgm:pt modelId="{0EE55954-A093-41FE-9214-897D25344634}" type="sibTrans" cxnId="{95133B1D-7E1E-437F-8065-A0BE2F6E710A}">
      <dgm:prSet/>
      <dgm:spPr/>
      <dgm:t>
        <a:bodyPr/>
        <a:lstStyle/>
        <a:p>
          <a:endParaRPr lang="zh-CN" altLang="en-US"/>
        </a:p>
      </dgm:t>
    </dgm:pt>
    <dgm:pt modelId="{47E4A16D-BD73-4887-ACF5-BCEEDF2E5F9F}">
      <dgm:prSet/>
      <dgm:spPr/>
      <dgm:t>
        <a:bodyPr/>
        <a:lstStyle/>
        <a:p>
          <a:r>
            <a:rPr lang="en-US"/>
            <a:t>Dataset includes five directories</a:t>
          </a:r>
          <a:endParaRPr lang="zh-CN"/>
        </a:p>
      </dgm:t>
    </dgm:pt>
    <dgm:pt modelId="{79FA383C-EFBB-4DD2-8FA4-7E5EAE369B65}" type="parTrans" cxnId="{310FD192-C70C-409E-B473-A2B68E1C763D}">
      <dgm:prSet/>
      <dgm:spPr/>
      <dgm:t>
        <a:bodyPr/>
        <a:lstStyle/>
        <a:p>
          <a:endParaRPr lang="zh-CN" altLang="en-US"/>
        </a:p>
      </dgm:t>
    </dgm:pt>
    <dgm:pt modelId="{9715216A-8039-4827-9CB4-43F73DDE2AAE}" type="sibTrans" cxnId="{310FD192-C70C-409E-B473-A2B68E1C763D}">
      <dgm:prSet/>
      <dgm:spPr/>
      <dgm:t>
        <a:bodyPr/>
        <a:lstStyle/>
        <a:p>
          <a:endParaRPr lang="zh-CN" altLang="en-US"/>
        </a:p>
      </dgm:t>
    </dgm:pt>
    <dgm:pt modelId="{BE4A6627-F47F-4A6D-946E-8AA41BE19D54}">
      <dgm:prSet/>
      <dgm:spPr/>
      <dgm:t>
        <a:bodyPr/>
        <a:lstStyle/>
        <a:p>
          <a:r>
            <a:rPr lang="en-US"/>
            <a:t>Character training dataset</a:t>
          </a:r>
          <a:endParaRPr lang="zh-CN"/>
        </a:p>
      </dgm:t>
    </dgm:pt>
    <dgm:pt modelId="{B7130609-2CFD-41F4-9702-5AAA8AD05974}" type="parTrans" cxnId="{9D232493-155A-4302-983B-C8C57D231BD9}">
      <dgm:prSet/>
      <dgm:spPr/>
      <dgm:t>
        <a:bodyPr/>
        <a:lstStyle/>
        <a:p>
          <a:endParaRPr lang="zh-CN" altLang="en-US"/>
        </a:p>
      </dgm:t>
    </dgm:pt>
    <dgm:pt modelId="{A0D99DF7-5D30-43EF-B8BD-B44C4B8F5DD8}" type="sibTrans" cxnId="{9D232493-155A-4302-983B-C8C57D231BD9}">
      <dgm:prSet/>
      <dgm:spPr/>
      <dgm:t>
        <a:bodyPr/>
        <a:lstStyle/>
        <a:p>
          <a:endParaRPr lang="zh-CN" altLang="en-US"/>
        </a:p>
      </dgm:t>
    </dgm:pt>
    <dgm:pt modelId="{9977C7E7-5366-46D0-A201-DB80D5B900B3}">
      <dgm:prSet/>
      <dgm:spPr/>
      <dgm:t>
        <a:bodyPr/>
        <a:lstStyle/>
        <a:p>
          <a:r>
            <a:rPr lang="en-US"/>
            <a:t>Character testing dataset</a:t>
          </a:r>
          <a:endParaRPr lang="zh-CN"/>
        </a:p>
      </dgm:t>
    </dgm:pt>
    <dgm:pt modelId="{1020B27B-1FCE-4675-AC64-A5E33738B57F}" type="parTrans" cxnId="{4BD72E40-30D9-454A-8223-0944D36C6806}">
      <dgm:prSet/>
      <dgm:spPr/>
      <dgm:t>
        <a:bodyPr/>
        <a:lstStyle/>
        <a:p>
          <a:endParaRPr lang="zh-CN" altLang="en-US"/>
        </a:p>
      </dgm:t>
    </dgm:pt>
    <dgm:pt modelId="{0C50AFAC-1C3B-4578-A120-B8164B68233C}" type="sibTrans" cxnId="{4BD72E40-30D9-454A-8223-0944D36C6806}">
      <dgm:prSet/>
      <dgm:spPr/>
      <dgm:t>
        <a:bodyPr/>
        <a:lstStyle/>
        <a:p>
          <a:endParaRPr lang="zh-CN" altLang="en-US"/>
        </a:p>
      </dgm:t>
    </dgm:pt>
    <dgm:pt modelId="{37EAD775-ED14-4B15-AA4E-7C9524CC6854}">
      <dgm:prSet/>
      <dgm:spPr/>
      <dgm:t>
        <a:bodyPr/>
        <a:lstStyle/>
        <a:p>
          <a:r>
            <a:rPr lang="en-US"/>
            <a:t>Car plate training dataset</a:t>
          </a:r>
          <a:endParaRPr lang="zh-CN"/>
        </a:p>
      </dgm:t>
    </dgm:pt>
    <dgm:pt modelId="{1C347ECC-9000-44D7-85A0-D449D33BF1BA}" type="parTrans" cxnId="{4C8CD62E-C667-452E-8817-D54F1A83CE8F}">
      <dgm:prSet/>
      <dgm:spPr/>
      <dgm:t>
        <a:bodyPr/>
        <a:lstStyle/>
        <a:p>
          <a:endParaRPr lang="zh-CN" altLang="en-US"/>
        </a:p>
      </dgm:t>
    </dgm:pt>
    <dgm:pt modelId="{3E581CCA-E4FF-4107-A4FB-7B3D081E5EAD}" type="sibTrans" cxnId="{4C8CD62E-C667-452E-8817-D54F1A83CE8F}">
      <dgm:prSet/>
      <dgm:spPr/>
      <dgm:t>
        <a:bodyPr/>
        <a:lstStyle/>
        <a:p>
          <a:endParaRPr lang="zh-CN" altLang="en-US"/>
        </a:p>
      </dgm:t>
    </dgm:pt>
    <dgm:pt modelId="{B770A96A-5648-406D-8C07-D3A2131475DF}">
      <dgm:prSet/>
      <dgm:spPr/>
      <dgm:t>
        <a:bodyPr/>
        <a:lstStyle/>
        <a:p>
          <a:r>
            <a:rPr lang="en-US"/>
            <a:t>Car plate testing dataset</a:t>
          </a:r>
          <a:endParaRPr lang="zh-CN"/>
        </a:p>
      </dgm:t>
    </dgm:pt>
    <dgm:pt modelId="{C8DB0903-E739-4EFE-9F98-E5B2B36EC74C}" type="parTrans" cxnId="{308D2C72-0BC6-4D55-A4A9-2807C69F0F93}">
      <dgm:prSet/>
      <dgm:spPr/>
      <dgm:t>
        <a:bodyPr/>
        <a:lstStyle/>
        <a:p>
          <a:endParaRPr lang="zh-CN" altLang="en-US"/>
        </a:p>
      </dgm:t>
    </dgm:pt>
    <dgm:pt modelId="{BAAB65E2-13AD-404F-86BD-3FD769796DEF}" type="sibTrans" cxnId="{308D2C72-0BC6-4D55-A4A9-2807C69F0F93}">
      <dgm:prSet/>
      <dgm:spPr/>
      <dgm:t>
        <a:bodyPr/>
        <a:lstStyle/>
        <a:p>
          <a:endParaRPr lang="zh-CN" altLang="en-US"/>
        </a:p>
      </dgm:t>
    </dgm:pt>
    <dgm:pt modelId="{BE178EFC-44E5-4535-A22C-6D886E089884}">
      <dgm:prSet/>
      <dgm:spPr/>
      <dgm:t>
        <a:bodyPr/>
        <a:lstStyle/>
        <a:p>
          <a:r>
            <a:rPr lang="en-US"/>
            <a:t>The model is stored in ‘model’ sub directory.</a:t>
          </a:r>
          <a:endParaRPr lang="zh-CN"/>
        </a:p>
      </dgm:t>
    </dgm:pt>
    <dgm:pt modelId="{B7C03159-0A04-4C97-9BE2-DD9825B0DC3E}" type="parTrans" cxnId="{61C2B1D0-3AB2-4433-A902-A46B87309B4A}">
      <dgm:prSet/>
      <dgm:spPr/>
      <dgm:t>
        <a:bodyPr/>
        <a:lstStyle/>
        <a:p>
          <a:endParaRPr lang="zh-CN" altLang="en-US"/>
        </a:p>
      </dgm:t>
    </dgm:pt>
    <dgm:pt modelId="{636680C9-12B7-4D04-98DA-4BC55364BC22}" type="sibTrans" cxnId="{61C2B1D0-3AB2-4433-A902-A46B87309B4A}">
      <dgm:prSet/>
      <dgm:spPr/>
      <dgm:t>
        <a:bodyPr/>
        <a:lstStyle/>
        <a:p>
          <a:endParaRPr lang="zh-CN" altLang="en-US"/>
        </a:p>
      </dgm:t>
    </dgm:pt>
    <dgm:pt modelId="{55B4FD22-102B-485C-A3B7-795D96D6A98A}" type="pres">
      <dgm:prSet presAssocID="{1B9A007E-39E2-4411-A307-713ED1B7E6E1}" presName="Name0" presStyleCnt="0">
        <dgm:presLayoutVars>
          <dgm:dir/>
          <dgm:animLvl val="lvl"/>
          <dgm:resizeHandles val="exact"/>
        </dgm:presLayoutVars>
      </dgm:prSet>
      <dgm:spPr/>
    </dgm:pt>
    <dgm:pt modelId="{AAA300EA-DB93-41E5-8021-433F2FBFF4F8}" type="pres">
      <dgm:prSet presAssocID="{BE178EFC-44E5-4535-A22C-6D886E089884}" presName="boxAndChildren" presStyleCnt="0"/>
      <dgm:spPr/>
    </dgm:pt>
    <dgm:pt modelId="{B435B1A4-2F7A-46DC-AF71-06B6A89C3C6B}" type="pres">
      <dgm:prSet presAssocID="{BE178EFC-44E5-4535-A22C-6D886E089884}" presName="parentTextBox" presStyleLbl="node1" presStyleIdx="0" presStyleCnt="3"/>
      <dgm:spPr/>
    </dgm:pt>
    <dgm:pt modelId="{E164069A-FBD8-40A3-B54D-FBBB8B293D82}" type="pres">
      <dgm:prSet presAssocID="{9715216A-8039-4827-9CB4-43F73DDE2AAE}" presName="sp" presStyleCnt="0"/>
      <dgm:spPr/>
    </dgm:pt>
    <dgm:pt modelId="{EA3F8AB9-C0F7-4DF7-8583-0273223CCE5B}" type="pres">
      <dgm:prSet presAssocID="{47E4A16D-BD73-4887-ACF5-BCEEDF2E5F9F}" presName="arrowAndChildren" presStyleCnt="0"/>
      <dgm:spPr/>
    </dgm:pt>
    <dgm:pt modelId="{A0E26D8C-F7BB-4518-BCFF-B2016C55F988}" type="pres">
      <dgm:prSet presAssocID="{47E4A16D-BD73-4887-ACF5-BCEEDF2E5F9F}" presName="parentTextArrow" presStyleLbl="node1" presStyleIdx="0" presStyleCnt="3"/>
      <dgm:spPr/>
    </dgm:pt>
    <dgm:pt modelId="{8A933362-A9F2-4910-B162-EC5609BA2E00}" type="pres">
      <dgm:prSet presAssocID="{47E4A16D-BD73-4887-ACF5-BCEEDF2E5F9F}" presName="arrow" presStyleLbl="node1" presStyleIdx="1" presStyleCnt="3"/>
      <dgm:spPr/>
    </dgm:pt>
    <dgm:pt modelId="{C9938CBC-979F-4F38-9F9C-EB8C25E46E58}" type="pres">
      <dgm:prSet presAssocID="{47E4A16D-BD73-4887-ACF5-BCEEDF2E5F9F}" presName="descendantArrow" presStyleCnt="0"/>
      <dgm:spPr/>
    </dgm:pt>
    <dgm:pt modelId="{A6AA06CD-48BF-47B7-B417-8C6B3E9783F2}" type="pres">
      <dgm:prSet presAssocID="{BE4A6627-F47F-4A6D-946E-8AA41BE19D54}" presName="childTextArrow" presStyleLbl="fgAccFollowNode1" presStyleIdx="0" presStyleCnt="4">
        <dgm:presLayoutVars>
          <dgm:bulletEnabled val="1"/>
        </dgm:presLayoutVars>
      </dgm:prSet>
      <dgm:spPr/>
    </dgm:pt>
    <dgm:pt modelId="{663EEBCA-7FF2-44F9-89F3-3E3F9BC08E77}" type="pres">
      <dgm:prSet presAssocID="{9977C7E7-5366-46D0-A201-DB80D5B900B3}" presName="childTextArrow" presStyleLbl="fgAccFollowNode1" presStyleIdx="1" presStyleCnt="4">
        <dgm:presLayoutVars>
          <dgm:bulletEnabled val="1"/>
        </dgm:presLayoutVars>
      </dgm:prSet>
      <dgm:spPr/>
    </dgm:pt>
    <dgm:pt modelId="{72B4592D-2272-4FCC-8489-EDFBCCEFD39A}" type="pres">
      <dgm:prSet presAssocID="{37EAD775-ED14-4B15-AA4E-7C9524CC6854}" presName="childTextArrow" presStyleLbl="fgAccFollowNode1" presStyleIdx="2" presStyleCnt="4">
        <dgm:presLayoutVars>
          <dgm:bulletEnabled val="1"/>
        </dgm:presLayoutVars>
      </dgm:prSet>
      <dgm:spPr/>
    </dgm:pt>
    <dgm:pt modelId="{5B090612-570D-44DB-BAE1-869142C469C5}" type="pres">
      <dgm:prSet presAssocID="{B770A96A-5648-406D-8C07-D3A2131475DF}" presName="childTextArrow" presStyleLbl="fgAccFollowNode1" presStyleIdx="3" presStyleCnt="4">
        <dgm:presLayoutVars>
          <dgm:bulletEnabled val="1"/>
        </dgm:presLayoutVars>
      </dgm:prSet>
      <dgm:spPr/>
    </dgm:pt>
    <dgm:pt modelId="{CE1A96A4-0C9E-4FB2-A42C-BCD41EAF4331}" type="pres">
      <dgm:prSet presAssocID="{0EE55954-A093-41FE-9214-897D25344634}" presName="sp" presStyleCnt="0"/>
      <dgm:spPr/>
    </dgm:pt>
    <dgm:pt modelId="{724BEF3F-7F60-4150-A91D-6C3790C0977E}" type="pres">
      <dgm:prSet presAssocID="{29E5913A-E8CA-4DAD-8288-7DBA4C2C70D2}" presName="arrowAndChildren" presStyleCnt="0"/>
      <dgm:spPr/>
    </dgm:pt>
    <dgm:pt modelId="{82FBD6A2-E4A3-41D5-9C0F-DA70CDAEECE0}" type="pres">
      <dgm:prSet presAssocID="{29E5913A-E8CA-4DAD-8288-7DBA4C2C70D2}" presName="parentTextArrow" presStyleLbl="node1" presStyleIdx="2" presStyleCnt="3"/>
      <dgm:spPr/>
    </dgm:pt>
  </dgm:ptLst>
  <dgm:cxnLst>
    <dgm:cxn modelId="{931A0E12-EA84-4211-93B2-616897D0CB5F}" type="presOf" srcId="{37EAD775-ED14-4B15-AA4E-7C9524CC6854}" destId="{72B4592D-2272-4FCC-8489-EDFBCCEFD39A}" srcOrd="0" destOrd="0" presId="urn:microsoft.com/office/officeart/2005/8/layout/process4"/>
    <dgm:cxn modelId="{95133B1D-7E1E-437F-8065-A0BE2F6E710A}" srcId="{1B9A007E-39E2-4411-A307-713ED1B7E6E1}" destId="{29E5913A-E8CA-4DAD-8288-7DBA4C2C70D2}" srcOrd="0" destOrd="0" parTransId="{F6D6D40C-EAD0-4C7C-AFEE-37FF83D5F614}" sibTransId="{0EE55954-A093-41FE-9214-897D25344634}"/>
    <dgm:cxn modelId="{4C8CD62E-C667-452E-8817-D54F1A83CE8F}" srcId="{47E4A16D-BD73-4887-ACF5-BCEEDF2E5F9F}" destId="{37EAD775-ED14-4B15-AA4E-7C9524CC6854}" srcOrd="2" destOrd="0" parTransId="{1C347ECC-9000-44D7-85A0-D449D33BF1BA}" sibTransId="{3E581CCA-E4FF-4107-A4FB-7B3D081E5EAD}"/>
    <dgm:cxn modelId="{4BD72E40-30D9-454A-8223-0944D36C6806}" srcId="{47E4A16D-BD73-4887-ACF5-BCEEDF2E5F9F}" destId="{9977C7E7-5366-46D0-A201-DB80D5B900B3}" srcOrd="1" destOrd="0" parTransId="{1020B27B-1FCE-4675-AC64-A5E33738B57F}" sibTransId="{0C50AFAC-1C3B-4578-A120-B8164B68233C}"/>
    <dgm:cxn modelId="{70253741-7787-40F0-9F09-9A992A5533D1}" type="presOf" srcId="{47E4A16D-BD73-4887-ACF5-BCEEDF2E5F9F}" destId="{8A933362-A9F2-4910-B162-EC5609BA2E00}" srcOrd="1" destOrd="0" presId="urn:microsoft.com/office/officeart/2005/8/layout/process4"/>
    <dgm:cxn modelId="{33619846-CFE5-4DE7-8C52-48773B700301}" type="presOf" srcId="{BE178EFC-44E5-4535-A22C-6D886E089884}" destId="{B435B1A4-2F7A-46DC-AF71-06B6A89C3C6B}" srcOrd="0" destOrd="0" presId="urn:microsoft.com/office/officeart/2005/8/layout/process4"/>
    <dgm:cxn modelId="{DC0E4569-3005-4113-B70E-08E58498FC37}" type="presOf" srcId="{B770A96A-5648-406D-8C07-D3A2131475DF}" destId="{5B090612-570D-44DB-BAE1-869142C469C5}" srcOrd="0" destOrd="0" presId="urn:microsoft.com/office/officeart/2005/8/layout/process4"/>
    <dgm:cxn modelId="{308D2C72-0BC6-4D55-A4A9-2807C69F0F93}" srcId="{47E4A16D-BD73-4887-ACF5-BCEEDF2E5F9F}" destId="{B770A96A-5648-406D-8C07-D3A2131475DF}" srcOrd="3" destOrd="0" parTransId="{C8DB0903-E739-4EFE-9F98-E5B2B36EC74C}" sibTransId="{BAAB65E2-13AD-404F-86BD-3FD769796DEF}"/>
    <dgm:cxn modelId="{DD0D3592-F45B-415F-B0C5-49065E0904CC}" type="presOf" srcId="{47E4A16D-BD73-4887-ACF5-BCEEDF2E5F9F}" destId="{A0E26D8C-F7BB-4518-BCFF-B2016C55F988}" srcOrd="0" destOrd="0" presId="urn:microsoft.com/office/officeart/2005/8/layout/process4"/>
    <dgm:cxn modelId="{310FD192-C70C-409E-B473-A2B68E1C763D}" srcId="{1B9A007E-39E2-4411-A307-713ED1B7E6E1}" destId="{47E4A16D-BD73-4887-ACF5-BCEEDF2E5F9F}" srcOrd="1" destOrd="0" parTransId="{79FA383C-EFBB-4DD2-8FA4-7E5EAE369B65}" sibTransId="{9715216A-8039-4827-9CB4-43F73DDE2AAE}"/>
    <dgm:cxn modelId="{9D232493-155A-4302-983B-C8C57D231BD9}" srcId="{47E4A16D-BD73-4887-ACF5-BCEEDF2E5F9F}" destId="{BE4A6627-F47F-4A6D-946E-8AA41BE19D54}" srcOrd="0" destOrd="0" parTransId="{B7130609-2CFD-41F4-9702-5AAA8AD05974}" sibTransId="{A0D99DF7-5D30-43EF-B8BD-B44C4B8F5DD8}"/>
    <dgm:cxn modelId="{61C2B1D0-3AB2-4433-A902-A46B87309B4A}" srcId="{1B9A007E-39E2-4411-A307-713ED1B7E6E1}" destId="{BE178EFC-44E5-4535-A22C-6D886E089884}" srcOrd="2" destOrd="0" parTransId="{B7C03159-0A04-4C97-9BE2-DD9825B0DC3E}" sibTransId="{636680C9-12B7-4D04-98DA-4BC55364BC22}"/>
    <dgm:cxn modelId="{085A06D2-0E9B-4907-A4D3-99F13527B83D}" type="presOf" srcId="{1B9A007E-39E2-4411-A307-713ED1B7E6E1}" destId="{55B4FD22-102B-485C-A3B7-795D96D6A98A}" srcOrd="0" destOrd="0" presId="urn:microsoft.com/office/officeart/2005/8/layout/process4"/>
    <dgm:cxn modelId="{934092E5-F7FD-4F7A-B996-8140FF5FB812}" type="presOf" srcId="{BE4A6627-F47F-4A6D-946E-8AA41BE19D54}" destId="{A6AA06CD-48BF-47B7-B417-8C6B3E9783F2}" srcOrd="0" destOrd="0" presId="urn:microsoft.com/office/officeart/2005/8/layout/process4"/>
    <dgm:cxn modelId="{331796EF-5777-46C6-8C35-E0681F2D224D}" type="presOf" srcId="{29E5913A-E8CA-4DAD-8288-7DBA4C2C70D2}" destId="{82FBD6A2-E4A3-41D5-9C0F-DA70CDAEECE0}" srcOrd="0" destOrd="0" presId="urn:microsoft.com/office/officeart/2005/8/layout/process4"/>
    <dgm:cxn modelId="{FFD9BEF2-175A-4A2E-AFD6-708ED75F0107}" type="presOf" srcId="{9977C7E7-5366-46D0-A201-DB80D5B900B3}" destId="{663EEBCA-7FF2-44F9-89F3-3E3F9BC08E77}" srcOrd="0" destOrd="0" presId="urn:microsoft.com/office/officeart/2005/8/layout/process4"/>
    <dgm:cxn modelId="{99FE4EB6-F211-4660-8591-C1533A7F7677}" type="presParOf" srcId="{55B4FD22-102B-485C-A3B7-795D96D6A98A}" destId="{AAA300EA-DB93-41E5-8021-433F2FBFF4F8}" srcOrd="0" destOrd="0" presId="urn:microsoft.com/office/officeart/2005/8/layout/process4"/>
    <dgm:cxn modelId="{946D0B27-2223-4095-A724-1C0173D7F6D9}" type="presParOf" srcId="{AAA300EA-DB93-41E5-8021-433F2FBFF4F8}" destId="{B435B1A4-2F7A-46DC-AF71-06B6A89C3C6B}" srcOrd="0" destOrd="0" presId="urn:microsoft.com/office/officeart/2005/8/layout/process4"/>
    <dgm:cxn modelId="{86E7A2CB-1256-4433-865A-B39A5808EBCC}" type="presParOf" srcId="{55B4FD22-102B-485C-A3B7-795D96D6A98A}" destId="{E164069A-FBD8-40A3-B54D-FBBB8B293D82}" srcOrd="1" destOrd="0" presId="urn:microsoft.com/office/officeart/2005/8/layout/process4"/>
    <dgm:cxn modelId="{3CB6C1AC-B86D-46E4-BFA8-922F75BD036B}" type="presParOf" srcId="{55B4FD22-102B-485C-A3B7-795D96D6A98A}" destId="{EA3F8AB9-C0F7-4DF7-8583-0273223CCE5B}" srcOrd="2" destOrd="0" presId="urn:microsoft.com/office/officeart/2005/8/layout/process4"/>
    <dgm:cxn modelId="{E448DE8A-570C-4AE8-B317-AA3DBE9C38BF}" type="presParOf" srcId="{EA3F8AB9-C0F7-4DF7-8583-0273223CCE5B}" destId="{A0E26D8C-F7BB-4518-BCFF-B2016C55F988}" srcOrd="0" destOrd="0" presId="urn:microsoft.com/office/officeart/2005/8/layout/process4"/>
    <dgm:cxn modelId="{F79D55A1-85EC-457F-8BF7-42AC3C629735}" type="presParOf" srcId="{EA3F8AB9-C0F7-4DF7-8583-0273223CCE5B}" destId="{8A933362-A9F2-4910-B162-EC5609BA2E00}" srcOrd="1" destOrd="0" presId="urn:microsoft.com/office/officeart/2005/8/layout/process4"/>
    <dgm:cxn modelId="{1E242368-259C-4C61-9839-784D8786DDB6}" type="presParOf" srcId="{EA3F8AB9-C0F7-4DF7-8583-0273223CCE5B}" destId="{C9938CBC-979F-4F38-9F9C-EB8C25E46E58}" srcOrd="2" destOrd="0" presId="urn:microsoft.com/office/officeart/2005/8/layout/process4"/>
    <dgm:cxn modelId="{C7D0D914-2415-4183-9A36-928456B163DF}" type="presParOf" srcId="{C9938CBC-979F-4F38-9F9C-EB8C25E46E58}" destId="{A6AA06CD-48BF-47B7-B417-8C6B3E9783F2}" srcOrd="0" destOrd="0" presId="urn:microsoft.com/office/officeart/2005/8/layout/process4"/>
    <dgm:cxn modelId="{B6C22C95-2F68-4E57-BA7F-A51E2796D8BD}" type="presParOf" srcId="{C9938CBC-979F-4F38-9F9C-EB8C25E46E58}" destId="{663EEBCA-7FF2-44F9-89F3-3E3F9BC08E77}" srcOrd="1" destOrd="0" presId="urn:microsoft.com/office/officeart/2005/8/layout/process4"/>
    <dgm:cxn modelId="{E64CC761-EB6E-4494-8317-9D50D80E8BC0}" type="presParOf" srcId="{C9938CBC-979F-4F38-9F9C-EB8C25E46E58}" destId="{72B4592D-2272-4FCC-8489-EDFBCCEFD39A}" srcOrd="2" destOrd="0" presId="urn:microsoft.com/office/officeart/2005/8/layout/process4"/>
    <dgm:cxn modelId="{21E65675-4FC9-4AEB-A536-8DE6E05BC74D}" type="presParOf" srcId="{C9938CBC-979F-4F38-9F9C-EB8C25E46E58}" destId="{5B090612-570D-44DB-BAE1-869142C469C5}" srcOrd="3" destOrd="0" presId="urn:microsoft.com/office/officeart/2005/8/layout/process4"/>
    <dgm:cxn modelId="{3E7F16A3-D1F0-4C7E-92D4-1949045FACA2}" type="presParOf" srcId="{55B4FD22-102B-485C-A3B7-795D96D6A98A}" destId="{CE1A96A4-0C9E-4FB2-A42C-BCD41EAF4331}" srcOrd="3" destOrd="0" presId="urn:microsoft.com/office/officeart/2005/8/layout/process4"/>
    <dgm:cxn modelId="{43E4B30F-7EEC-4D0C-91FF-B0051D0016C6}" type="presParOf" srcId="{55B4FD22-102B-485C-A3B7-795D96D6A98A}" destId="{724BEF3F-7F60-4150-A91D-6C3790C0977E}" srcOrd="4" destOrd="0" presId="urn:microsoft.com/office/officeart/2005/8/layout/process4"/>
    <dgm:cxn modelId="{864F87F7-03AD-45FD-914F-BBCEC13676D6}" type="presParOf" srcId="{724BEF3F-7F60-4150-A91D-6C3790C0977E}" destId="{82FBD6A2-E4A3-41D5-9C0F-DA70CDAEECE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dirty="0"/>
            <a:t>This system implements a car plate recognition system, which consists of car plate location, character recognition, and convolution neural network training and recognition module.</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a:t>Experimental results show that compared with other single function methods, the CNN method can reach a higher accuracy and lower loss rate. </a:t>
          </a:r>
          <a:endParaRPr lang="zh-CN"/>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altLang="zh-CN" dirty="0"/>
            <a:t>In order to ensure the smooth operation of traffic and improve the level of vehicle management, license plate recognition technology is an important technology.</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altLang="zh-CN" dirty="0"/>
            <a:t>License plate recognition mainly includes license plate location, character segmentation, and recognition of character. In the residential district vehicle access management, the expressway toll has been widely used.</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4783A-17A1-4721-A7B9-89E0E3D3A5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AAC6D936-0854-4488-A070-95D60BEF882D}">
      <dgm:prSet/>
      <dgm:spPr/>
      <dgm:t>
        <a:bodyPr/>
        <a:lstStyle/>
        <a:p>
          <a:r>
            <a:rPr lang="en-US"/>
            <a:t>This is a car plate recognition core system. It includes the core function of car plate recognition but does not include the application like user interface, package distribution and installation, and hardware utilization.</a:t>
          </a:r>
          <a:endParaRPr lang="zh-CN"/>
        </a:p>
      </dgm:t>
    </dgm:pt>
    <dgm:pt modelId="{3A4A0B96-151F-46E8-B825-6262F8BC05F4}" type="parTrans" cxnId="{F52119D8-D821-4012-912E-C362314C2C0D}">
      <dgm:prSet/>
      <dgm:spPr/>
      <dgm:t>
        <a:bodyPr/>
        <a:lstStyle/>
        <a:p>
          <a:endParaRPr lang="zh-CN" altLang="en-US"/>
        </a:p>
      </dgm:t>
    </dgm:pt>
    <dgm:pt modelId="{8BBDE807-3C24-4B5C-9171-E642C3917E2A}" type="sibTrans" cxnId="{F52119D8-D821-4012-912E-C362314C2C0D}">
      <dgm:prSet/>
      <dgm:spPr/>
      <dgm:t>
        <a:bodyPr/>
        <a:lstStyle/>
        <a:p>
          <a:endParaRPr lang="zh-CN" altLang="en-US"/>
        </a:p>
      </dgm:t>
    </dgm:pt>
    <dgm:pt modelId="{CCDD272F-BDF1-4FA3-8ACF-6BFE7FE3343A}">
      <dgm:prSet/>
      <dgm:spPr/>
      <dgm:t>
        <a:bodyPr/>
        <a:lstStyle/>
        <a:p>
          <a:r>
            <a:rPr lang="en-US"/>
            <a:t>We need to train the model for car plate and character recognition separately. The training dataset can fetch from CCPD (Chinese City Parking Dataset, ECCV).</a:t>
          </a:r>
          <a:endParaRPr lang="zh-CN"/>
        </a:p>
      </dgm:t>
    </dgm:pt>
    <dgm:pt modelId="{E3084984-54B4-48B6-8E0B-BF60F9D8B55B}" type="parTrans" cxnId="{B3166571-FBCD-40D7-9A1A-211BDD582D43}">
      <dgm:prSet/>
      <dgm:spPr/>
      <dgm:t>
        <a:bodyPr/>
        <a:lstStyle/>
        <a:p>
          <a:endParaRPr lang="zh-CN" altLang="en-US"/>
        </a:p>
      </dgm:t>
    </dgm:pt>
    <dgm:pt modelId="{9371C53E-9150-4109-BEF8-E4C1BD380A13}" type="sibTrans" cxnId="{B3166571-FBCD-40D7-9A1A-211BDD582D43}">
      <dgm:prSet/>
      <dgm:spPr/>
      <dgm:t>
        <a:bodyPr/>
        <a:lstStyle/>
        <a:p>
          <a:endParaRPr lang="zh-CN" altLang="en-US"/>
        </a:p>
      </dgm:t>
    </dgm:pt>
    <dgm:pt modelId="{7D4F77AB-BA5C-4121-9849-1AE5566D1762}">
      <dgm:prSet/>
      <dgm:spPr/>
      <dgm:t>
        <a:bodyPr/>
        <a:lstStyle/>
        <a:p>
          <a:r>
            <a:rPr lang="en-US"/>
            <a:t>Once the model is trained. We then can start to identify car plates. We just move the image to the specific directory, run the identification program and it will print out the identification result.</a:t>
          </a:r>
          <a:endParaRPr lang="zh-CN"/>
        </a:p>
      </dgm:t>
    </dgm:pt>
    <dgm:pt modelId="{704C7317-AAFA-43D6-A910-4D7CFC1FD688}" type="parTrans" cxnId="{AF4C0B26-2A9E-4B3E-9EE7-A3C69B3B8889}">
      <dgm:prSet/>
      <dgm:spPr/>
      <dgm:t>
        <a:bodyPr/>
        <a:lstStyle/>
        <a:p>
          <a:endParaRPr lang="zh-CN" altLang="en-US"/>
        </a:p>
      </dgm:t>
    </dgm:pt>
    <dgm:pt modelId="{0A83A069-FEDE-4FC7-9117-13A2A84C3D15}" type="sibTrans" cxnId="{AF4C0B26-2A9E-4B3E-9EE7-A3C69B3B8889}">
      <dgm:prSet/>
      <dgm:spPr/>
      <dgm:t>
        <a:bodyPr/>
        <a:lstStyle/>
        <a:p>
          <a:endParaRPr lang="zh-CN" altLang="en-US"/>
        </a:p>
      </dgm:t>
    </dgm:pt>
    <dgm:pt modelId="{6B6B798A-8BA9-48F1-89F9-D1A6F2EE0C4F}" type="pres">
      <dgm:prSet presAssocID="{D324783A-17A1-4721-A7B9-89E0E3D3A566}" presName="linear" presStyleCnt="0">
        <dgm:presLayoutVars>
          <dgm:animLvl val="lvl"/>
          <dgm:resizeHandles val="exact"/>
        </dgm:presLayoutVars>
      </dgm:prSet>
      <dgm:spPr/>
    </dgm:pt>
    <dgm:pt modelId="{BDD6D4B2-5DB7-421E-A4C2-F909F6274BE6}" type="pres">
      <dgm:prSet presAssocID="{AAC6D936-0854-4488-A070-95D60BEF882D}" presName="parentText" presStyleLbl="node1" presStyleIdx="0" presStyleCnt="3">
        <dgm:presLayoutVars>
          <dgm:chMax val="0"/>
          <dgm:bulletEnabled val="1"/>
        </dgm:presLayoutVars>
      </dgm:prSet>
      <dgm:spPr/>
    </dgm:pt>
    <dgm:pt modelId="{34B57F49-6152-4D82-B2F5-644A37ADFFB9}" type="pres">
      <dgm:prSet presAssocID="{8BBDE807-3C24-4B5C-9171-E642C3917E2A}" presName="spacer" presStyleCnt="0"/>
      <dgm:spPr/>
    </dgm:pt>
    <dgm:pt modelId="{A9F0666E-3115-45F1-BD49-2C0C12CD10F4}" type="pres">
      <dgm:prSet presAssocID="{CCDD272F-BDF1-4FA3-8ACF-6BFE7FE3343A}" presName="parentText" presStyleLbl="node1" presStyleIdx="1" presStyleCnt="3">
        <dgm:presLayoutVars>
          <dgm:chMax val="0"/>
          <dgm:bulletEnabled val="1"/>
        </dgm:presLayoutVars>
      </dgm:prSet>
      <dgm:spPr/>
    </dgm:pt>
    <dgm:pt modelId="{E44A20B9-FA0B-44E7-84F2-714657E2EC47}" type="pres">
      <dgm:prSet presAssocID="{9371C53E-9150-4109-BEF8-E4C1BD380A13}" presName="spacer" presStyleCnt="0"/>
      <dgm:spPr/>
    </dgm:pt>
    <dgm:pt modelId="{118BCDF5-6B56-4CFA-8918-FBA4423CC18C}" type="pres">
      <dgm:prSet presAssocID="{7D4F77AB-BA5C-4121-9849-1AE5566D1762}" presName="parentText" presStyleLbl="node1" presStyleIdx="2" presStyleCnt="3">
        <dgm:presLayoutVars>
          <dgm:chMax val="0"/>
          <dgm:bulletEnabled val="1"/>
        </dgm:presLayoutVars>
      </dgm:prSet>
      <dgm:spPr/>
    </dgm:pt>
  </dgm:ptLst>
  <dgm:cxnLst>
    <dgm:cxn modelId="{AF4C0B26-2A9E-4B3E-9EE7-A3C69B3B8889}" srcId="{D324783A-17A1-4721-A7B9-89E0E3D3A566}" destId="{7D4F77AB-BA5C-4121-9849-1AE5566D1762}" srcOrd="2" destOrd="0" parTransId="{704C7317-AAFA-43D6-A910-4D7CFC1FD688}" sibTransId="{0A83A069-FEDE-4FC7-9117-13A2A84C3D15}"/>
    <dgm:cxn modelId="{B22A952D-54A4-44B2-9DE5-22498B0AD572}" type="presOf" srcId="{AAC6D936-0854-4488-A070-95D60BEF882D}" destId="{BDD6D4B2-5DB7-421E-A4C2-F909F6274BE6}" srcOrd="0" destOrd="0" presId="urn:microsoft.com/office/officeart/2005/8/layout/vList2"/>
    <dgm:cxn modelId="{B3166571-FBCD-40D7-9A1A-211BDD582D43}" srcId="{D324783A-17A1-4721-A7B9-89E0E3D3A566}" destId="{CCDD272F-BDF1-4FA3-8ACF-6BFE7FE3343A}" srcOrd="1" destOrd="0" parTransId="{E3084984-54B4-48B6-8E0B-BF60F9D8B55B}" sibTransId="{9371C53E-9150-4109-BEF8-E4C1BD380A13}"/>
    <dgm:cxn modelId="{8B9F885A-8A00-4149-AB91-E27A142AD134}" type="presOf" srcId="{7D4F77AB-BA5C-4121-9849-1AE5566D1762}" destId="{118BCDF5-6B56-4CFA-8918-FBA4423CC18C}" srcOrd="0" destOrd="0" presId="urn:microsoft.com/office/officeart/2005/8/layout/vList2"/>
    <dgm:cxn modelId="{54C2E987-D602-4B59-A68B-0823EEB71DD8}" type="presOf" srcId="{CCDD272F-BDF1-4FA3-8ACF-6BFE7FE3343A}" destId="{A9F0666E-3115-45F1-BD49-2C0C12CD10F4}" srcOrd="0" destOrd="0" presId="urn:microsoft.com/office/officeart/2005/8/layout/vList2"/>
    <dgm:cxn modelId="{F52119D8-D821-4012-912E-C362314C2C0D}" srcId="{D324783A-17A1-4721-A7B9-89E0E3D3A566}" destId="{AAC6D936-0854-4488-A070-95D60BEF882D}" srcOrd="0" destOrd="0" parTransId="{3A4A0B96-151F-46E8-B825-6262F8BC05F4}" sibTransId="{8BBDE807-3C24-4B5C-9171-E642C3917E2A}"/>
    <dgm:cxn modelId="{DA5DA1DC-C740-45E7-A9BA-8A98E50190DE}" type="presOf" srcId="{D324783A-17A1-4721-A7B9-89E0E3D3A566}" destId="{6B6B798A-8BA9-48F1-89F9-D1A6F2EE0C4F}" srcOrd="0" destOrd="0" presId="urn:microsoft.com/office/officeart/2005/8/layout/vList2"/>
    <dgm:cxn modelId="{D93DC12F-97BB-498C-B53D-212905237BD6}" type="presParOf" srcId="{6B6B798A-8BA9-48F1-89F9-D1A6F2EE0C4F}" destId="{BDD6D4B2-5DB7-421E-A4C2-F909F6274BE6}" srcOrd="0" destOrd="0" presId="urn:microsoft.com/office/officeart/2005/8/layout/vList2"/>
    <dgm:cxn modelId="{CB1AF77A-F2F6-488A-9419-1114B161EC75}" type="presParOf" srcId="{6B6B798A-8BA9-48F1-89F9-D1A6F2EE0C4F}" destId="{34B57F49-6152-4D82-B2F5-644A37ADFFB9}" srcOrd="1" destOrd="0" presId="urn:microsoft.com/office/officeart/2005/8/layout/vList2"/>
    <dgm:cxn modelId="{1F276586-BCD4-43E1-BD13-883C98F44C11}" type="presParOf" srcId="{6B6B798A-8BA9-48F1-89F9-D1A6F2EE0C4F}" destId="{A9F0666E-3115-45F1-BD49-2C0C12CD10F4}" srcOrd="2" destOrd="0" presId="urn:microsoft.com/office/officeart/2005/8/layout/vList2"/>
    <dgm:cxn modelId="{36054785-A7F2-48BF-B88D-C62EE3B41242}" type="presParOf" srcId="{6B6B798A-8BA9-48F1-89F9-D1A6F2EE0C4F}" destId="{E44A20B9-FA0B-44E7-84F2-714657E2EC47}" srcOrd="3" destOrd="0" presId="urn:microsoft.com/office/officeart/2005/8/layout/vList2"/>
    <dgm:cxn modelId="{8498D2C1-002A-43F5-A0C0-99EBA2E4BEA4}" type="presParOf" srcId="{6B6B798A-8BA9-48F1-89F9-D1A6F2EE0C4F}" destId="{118BCDF5-6B56-4CFA-8918-FBA4423CC18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49CCB7-1412-4D49-9DAE-A4515F32AB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7D6D74F-369D-4C39-8C64-76CDE8C49434}">
      <dgm:prSet/>
      <dgm:spPr/>
      <dgm:t>
        <a:bodyPr/>
        <a:lstStyle/>
        <a:p>
          <a:r>
            <a:rPr lang="en-US" dirty="0"/>
            <a:t>In deep learning, a convolutional neural network (CNN, or </a:t>
          </a:r>
          <a:r>
            <a:rPr lang="en-US" dirty="0" err="1"/>
            <a:t>ConvNet</a:t>
          </a:r>
          <a:r>
            <a:rPr lang="en-US" dirty="0"/>
            <a:t>) is a class of artificial neural network (ANN), most applied to analyze visual imagery.</a:t>
          </a:r>
          <a:endParaRPr lang="zh-CN" dirty="0"/>
        </a:p>
      </dgm:t>
    </dgm:pt>
    <dgm:pt modelId="{60DA6D34-054D-4903-BA85-E667069D39B6}" type="parTrans" cxnId="{E84C07C5-74D3-4792-B0EA-01715F02CF8F}">
      <dgm:prSet/>
      <dgm:spPr/>
      <dgm:t>
        <a:bodyPr/>
        <a:lstStyle/>
        <a:p>
          <a:endParaRPr lang="zh-CN" altLang="en-US"/>
        </a:p>
      </dgm:t>
    </dgm:pt>
    <dgm:pt modelId="{AEA30046-8DC4-45DB-95BF-CB7BE2AC09F8}" type="sibTrans" cxnId="{E84C07C5-74D3-4792-B0EA-01715F02CF8F}">
      <dgm:prSet/>
      <dgm:spPr/>
      <dgm:t>
        <a:bodyPr/>
        <a:lstStyle/>
        <a:p>
          <a:endParaRPr lang="zh-CN" altLang="en-US"/>
        </a:p>
      </dgm:t>
    </dgm:pt>
    <dgm:pt modelId="{E1115AC4-0598-4D34-AF21-4C583A7133B6}">
      <dgm:prSet/>
      <dgm:spPr/>
      <dgm:t>
        <a:bodyPr/>
        <a:lstStyle/>
        <a:p>
          <a:r>
            <a:rPr lang="en-US"/>
            <a:t>It based on the shared-weight architecture of the convolution kernels or filters that slide along input features and provide translation-equivariant responses known as feature maps.</a:t>
          </a:r>
          <a:endParaRPr lang="zh-CN"/>
        </a:p>
      </dgm:t>
    </dgm:pt>
    <dgm:pt modelId="{5809C3C9-10FB-458C-AB54-07AAECF2C5CA}" type="parTrans" cxnId="{80593FA6-DA92-4ECD-B49B-B89F69CB8FCA}">
      <dgm:prSet/>
      <dgm:spPr/>
      <dgm:t>
        <a:bodyPr/>
        <a:lstStyle/>
        <a:p>
          <a:endParaRPr lang="zh-CN" altLang="en-US"/>
        </a:p>
      </dgm:t>
    </dgm:pt>
    <dgm:pt modelId="{281A187F-121B-415E-BD3E-1A4023361E57}" type="sibTrans" cxnId="{80593FA6-DA92-4ECD-B49B-B89F69CB8FCA}">
      <dgm:prSet/>
      <dgm:spPr/>
      <dgm:t>
        <a:bodyPr/>
        <a:lstStyle/>
        <a:p>
          <a:endParaRPr lang="zh-CN" altLang="en-US"/>
        </a:p>
      </dgm:t>
    </dgm:pt>
    <dgm:pt modelId="{6B0114E4-689C-4CC0-A91D-F37402EBEF9D}">
      <dgm:prSet/>
      <dgm:spPr/>
      <dgm:t>
        <a:bodyPr/>
        <a:lstStyle/>
        <a:p>
          <a:r>
            <a:rPr lang="en-US"/>
            <a:t>CNNs are regularized versions of multilayer perceptrons. Multilayer perceptrons usually mean fully connected networks, that is, each neuron in one layer is connected to all neurons in the next layer.</a:t>
          </a:r>
          <a:endParaRPr lang="zh-CN"/>
        </a:p>
      </dgm:t>
    </dgm:pt>
    <dgm:pt modelId="{D54AE2D9-3BF0-4422-A974-0BE1ED6C7004}" type="parTrans" cxnId="{8D3CDC3E-436B-4CAD-AE1E-8F1EEAE3A33C}">
      <dgm:prSet/>
      <dgm:spPr/>
      <dgm:t>
        <a:bodyPr/>
        <a:lstStyle/>
        <a:p>
          <a:endParaRPr lang="zh-CN" altLang="en-US"/>
        </a:p>
      </dgm:t>
    </dgm:pt>
    <dgm:pt modelId="{F90B609D-8E4F-47E2-B5E2-A333C625F569}" type="sibTrans" cxnId="{8D3CDC3E-436B-4CAD-AE1E-8F1EEAE3A33C}">
      <dgm:prSet/>
      <dgm:spPr/>
      <dgm:t>
        <a:bodyPr/>
        <a:lstStyle/>
        <a:p>
          <a:endParaRPr lang="zh-CN" altLang="en-US"/>
        </a:p>
      </dgm:t>
    </dgm:pt>
    <dgm:pt modelId="{FACBCA9E-7FF7-4BC9-A8E2-6DBEBB79B169}">
      <dgm:prSet/>
      <dgm:spPr/>
      <dgm:t>
        <a:bodyPr/>
        <a:lstStyle/>
        <a:p>
          <a:r>
            <a:rPr lang="en-US" dirty="0"/>
            <a:t>Convolutional networks were inspired by biological processes in that the connectivity pattern between neurons resembles the organization of the animal visual cortex.</a:t>
          </a:r>
        </a:p>
      </dgm:t>
    </dgm:pt>
    <dgm:pt modelId="{5CE793A8-91F8-4C1A-8277-969EAFC85374}" type="parTrans" cxnId="{BC0B56EF-241E-42C1-A738-30BEF84A8BB3}">
      <dgm:prSet/>
      <dgm:spPr/>
      <dgm:t>
        <a:bodyPr/>
        <a:lstStyle/>
        <a:p>
          <a:endParaRPr lang="zh-CN" altLang="en-US"/>
        </a:p>
      </dgm:t>
    </dgm:pt>
    <dgm:pt modelId="{63D076DD-0C91-4C46-8487-8B32F8902D25}" type="sibTrans" cxnId="{BC0B56EF-241E-42C1-A738-30BEF84A8BB3}">
      <dgm:prSet/>
      <dgm:spPr/>
      <dgm:t>
        <a:bodyPr/>
        <a:lstStyle/>
        <a:p>
          <a:endParaRPr lang="zh-CN" altLang="en-US"/>
        </a:p>
      </dgm:t>
    </dgm:pt>
    <dgm:pt modelId="{351CFB24-2670-4C74-9502-297639CF7C6A}">
      <dgm:prSet/>
      <dgm:spPr/>
      <dgm:t>
        <a:bodyPr/>
        <a:lstStyle/>
        <a:p>
          <a:r>
            <a:rPr lang="en-US" b="0" i="0" dirty="0"/>
            <a:t>Individual cortical neurons respond to stimuli only in a restricted region of the visual field known as the receptive field. The receptive fields of different neurons partially overlap such that they cover the entire visual field.</a:t>
          </a:r>
          <a:endParaRPr lang="en-US" dirty="0"/>
        </a:p>
      </dgm:t>
    </dgm:pt>
    <dgm:pt modelId="{B8D3C238-8B30-40D3-B1C5-3CC24C772BEB}" type="parTrans" cxnId="{6F47B305-985B-4F00-B4B9-421277271436}">
      <dgm:prSet/>
      <dgm:spPr/>
      <dgm:t>
        <a:bodyPr/>
        <a:lstStyle/>
        <a:p>
          <a:endParaRPr lang="zh-CN" altLang="en-US"/>
        </a:p>
      </dgm:t>
    </dgm:pt>
    <dgm:pt modelId="{D90E5B4E-410C-4BE2-8D9A-08387F18EFB9}" type="sibTrans" cxnId="{6F47B305-985B-4F00-B4B9-421277271436}">
      <dgm:prSet/>
      <dgm:spPr/>
      <dgm:t>
        <a:bodyPr/>
        <a:lstStyle/>
        <a:p>
          <a:endParaRPr lang="zh-CN" altLang="en-US"/>
        </a:p>
      </dgm:t>
    </dgm:pt>
    <dgm:pt modelId="{104316A5-8FF5-4C41-A04F-E174900427C3}" type="pres">
      <dgm:prSet presAssocID="{7349CCB7-1412-4D49-9DAE-A4515F32AB2B}" presName="linear" presStyleCnt="0">
        <dgm:presLayoutVars>
          <dgm:animLvl val="lvl"/>
          <dgm:resizeHandles val="exact"/>
        </dgm:presLayoutVars>
      </dgm:prSet>
      <dgm:spPr/>
    </dgm:pt>
    <dgm:pt modelId="{94FC8AAB-F72E-407A-8FE3-A330BC9C850E}" type="pres">
      <dgm:prSet presAssocID="{77D6D74F-369D-4C39-8C64-76CDE8C49434}" presName="parentText" presStyleLbl="node1" presStyleIdx="0" presStyleCnt="5">
        <dgm:presLayoutVars>
          <dgm:chMax val="0"/>
          <dgm:bulletEnabled val="1"/>
        </dgm:presLayoutVars>
      </dgm:prSet>
      <dgm:spPr/>
    </dgm:pt>
    <dgm:pt modelId="{B4AAEA83-324A-4C3C-8135-43E895EF3F60}" type="pres">
      <dgm:prSet presAssocID="{AEA30046-8DC4-45DB-95BF-CB7BE2AC09F8}" presName="spacer" presStyleCnt="0"/>
      <dgm:spPr/>
    </dgm:pt>
    <dgm:pt modelId="{BF388A6F-4D6E-407E-A855-B6FAC70EA9C3}" type="pres">
      <dgm:prSet presAssocID="{E1115AC4-0598-4D34-AF21-4C583A7133B6}" presName="parentText" presStyleLbl="node1" presStyleIdx="1" presStyleCnt="5">
        <dgm:presLayoutVars>
          <dgm:chMax val="0"/>
          <dgm:bulletEnabled val="1"/>
        </dgm:presLayoutVars>
      </dgm:prSet>
      <dgm:spPr/>
    </dgm:pt>
    <dgm:pt modelId="{614F6715-53A5-48AA-B72D-C3B7EE3C5541}" type="pres">
      <dgm:prSet presAssocID="{281A187F-121B-415E-BD3E-1A4023361E57}" presName="spacer" presStyleCnt="0"/>
      <dgm:spPr/>
    </dgm:pt>
    <dgm:pt modelId="{1ECF4641-9E87-4171-B348-6AC5775289FF}" type="pres">
      <dgm:prSet presAssocID="{6B0114E4-689C-4CC0-A91D-F37402EBEF9D}" presName="parentText" presStyleLbl="node1" presStyleIdx="2" presStyleCnt="5">
        <dgm:presLayoutVars>
          <dgm:chMax val="0"/>
          <dgm:bulletEnabled val="1"/>
        </dgm:presLayoutVars>
      </dgm:prSet>
      <dgm:spPr/>
    </dgm:pt>
    <dgm:pt modelId="{15E26635-18F8-4836-8368-C6E8194E51D1}" type="pres">
      <dgm:prSet presAssocID="{F90B609D-8E4F-47E2-B5E2-A333C625F569}" presName="spacer" presStyleCnt="0"/>
      <dgm:spPr/>
    </dgm:pt>
    <dgm:pt modelId="{8989382D-9576-49A8-8778-A60BD308F3CB}" type="pres">
      <dgm:prSet presAssocID="{FACBCA9E-7FF7-4BC9-A8E2-6DBEBB79B169}" presName="parentText" presStyleLbl="node1" presStyleIdx="3" presStyleCnt="5">
        <dgm:presLayoutVars>
          <dgm:chMax val="0"/>
          <dgm:bulletEnabled val="1"/>
        </dgm:presLayoutVars>
      </dgm:prSet>
      <dgm:spPr/>
    </dgm:pt>
    <dgm:pt modelId="{EB0CB7A6-F8D3-4FC8-A74C-AEAE8168FD19}" type="pres">
      <dgm:prSet presAssocID="{63D076DD-0C91-4C46-8487-8B32F8902D25}" presName="spacer" presStyleCnt="0"/>
      <dgm:spPr/>
    </dgm:pt>
    <dgm:pt modelId="{B1AC383A-108E-440A-B011-3216E757EE21}" type="pres">
      <dgm:prSet presAssocID="{351CFB24-2670-4C74-9502-297639CF7C6A}" presName="parentText" presStyleLbl="node1" presStyleIdx="4" presStyleCnt="5">
        <dgm:presLayoutVars>
          <dgm:chMax val="0"/>
          <dgm:bulletEnabled val="1"/>
        </dgm:presLayoutVars>
      </dgm:prSet>
      <dgm:spPr/>
    </dgm:pt>
  </dgm:ptLst>
  <dgm:cxnLst>
    <dgm:cxn modelId="{6F47B305-985B-4F00-B4B9-421277271436}" srcId="{7349CCB7-1412-4D49-9DAE-A4515F32AB2B}" destId="{351CFB24-2670-4C74-9502-297639CF7C6A}" srcOrd="4" destOrd="0" parTransId="{B8D3C238-8B30-40D3-B1C5-3CC24C772BEB}" sibTransId="{D90E5B4E-410C-4BE2-8D9A-08387F18EFB9}"/>
    <dgm:cxn modelId="{DE09812C-FB92-49AA-A564-DDB7AF2002E1}" type="presOf" srcId="{351CFB24-2670-4C74-9502-297639CF7C6A}" destId="{B1AC383A-108E-440A-B011-3216E757EE21}" srcOrd="0" destOrd="0" presId="urn:microsoft.com/office/officeart/2005/8/layout/vList2"/>
    <dgm:cxn modelId="{A349D439-11BC-47EF-A0C2-47FF8E1E87C5}" type="presOf" srcId="{7349CCB7-1412-4D49-9DAE-A4515F32AB2B}" destId="{104316A5-8FF5-4C41-A04F-E174900427C3}" srcOrd="0" destOrd="0" presId="urn:microsoft.com/office/officeart/2005/8/layout/vList2"/>
    <dgm:cxn modelId="{8D3CDC3E-436B-4CAD-AE1E-8F1EEAE3A33C}" srcId="{7349CCB7-1412-4D49-9DAE-A4515F32AB2B}" destId="{6B0114E4-689C-4CC0-A91D-F37402EBEF9D}" srcOrd="2" destOrd="0" parTransId="{D54AE2D9-3BF0-4422-A974-0BE1ED6C7004}" sibTransId="{F90B609D-8E4F-47E2-B5E2-A333C625F569}"/>
    <dgm:cxn modelId="{528CF66F-52D9-4108-8A1B-2DFF06EFB7C8}" type="presOf" srcId="{FACBCA9E-7FF7-4BC9-A8E2-6DBEBB79B169}" destId="{8989382D-9576-49A8-8778-A60BD308F3CB}" srcOrd="0" destOrd="0" presId="urn:microsoft.com/office/officeart/2005/8/layout/vList2"/>
    <dgm:cxn modelId="{4B216D99-CA4C-4E17-B974-F07E33D524C6}" type="presOf" srcId="{E1115AC4-0598-4D34-AF21-4C583A7133B6}" destId="{BF388A6F-4D6E-407E-A855-B6FAC70EA9C3}" srcOrd="0" destOrd="0" presId="urn:microsoft.com/office/officeart/2005/8/layout/vList2"/>
    <dgm:cxn modelId="{80593FA6-DA92-4ECD-B49B-B89F69CB8FCA}" srcId="{7349CCB7-1412-4D49-9DAE-A4515F32AB2B}" destId="{E1115AC4-0598-4D34-AF21-4C583A7133B6}" srcOrd="1" destOrd="0" parTransId="{5809C3C9-10FB-458C-AB54-07AAECF2C5CA}" sibTransId="{281A187F-121B-415E-BD3E-1A4023361E57}"/>
    <dgm:cxn modelId="{DA9D2BB2-26A5-41F3-9D84-ED06B9F9FCB3}" type="presOf" srcId="{6B0114E4-689C-4CC0-A91D-F37402EBEF9D}" destId="{1ECF4641-9E87-4171-B348-6AC5775289FF}" srcOrd="0" destOrd="0" presId="urn:microsoft.com/office/officeart/2005/8/layout/vList2"/>
    <dgm:cxn modelId="{E84C07C5-74D3-4792-B0EA-01715F02CF8F}" srcId="{7349CCB7-1412-4D49-9DAE-A4515F32AB2B}" destId="{77D6D74F-369D-4C39-8C64-76CDE8C49434}" srcOrd="0" destOrd="0" parTransId="{60DA6D34-054D-4903-BA85-E667069D39B6}" sibTransId="{AEA30046-8DC4-45DB-95BF-CB7BE2AC09F8}"/>
    <dgm:cxn modelId="{FB2CCFE0-0928-47DE-9555-C910D332FFB9}" type="presOf" srcId="{77D6D74F-369D-4C39-8C64-76CDE8C49434}" destId="{94FC8AAB-F72E-407A-8FE3-A330BC9C850E}" srcOrd="0" destOrd="0" presId="urn:microsoft.com/office/officeart/2005/8/layout/vList2"/>
    <dgm:cxn modelId="{BC0B56EF-241E-42C1-A738-30BEF84A8BB3}" srcId="{7349CCB7-1412-4D49-9DAE-A4515F32AB2B}" destId="{FACBCA9E-7FF7-4BC9-A8E2-6DBEBB79B169}" srcOrd="3" destOrd="0" parTransId="{5CE793A8-91F8-4C1A-8277-969EAFC85374}" sibTransId="{63D076DD-0C91-4C46-8487-8B32F8902D25}"/>
    <dgm:cxn modelId="{14F88E9E-CF30-4CD5-ABC9-4F8B64A5C4B2}" type="presParOf" srcId="{104316A5-8FF5-4C41-A04F-E174900427C3}" destId="{94FC8AAB-F72E-407A-8FE3-A330BC9C850E}" srcOrd="0" destOrd="0" presId="urn:microsoft.com/office/officeart/2005/8/layout/vList2"/>
    <dgm:cxn modelId="{623605E8-50C0-4B8B-B5AB-AF8D6FE2D610}" type="presParOf" srcId="{104316A5-8FF5-4C41-A04F-E174900427C3}" destId="{B4AAEA83-324A-4C3C-8135-43E895EF3F60}" srcOrd="1" destOrd="0" presId="urn:microsoft.com/office/officeart/2005/8/layout/vList2"/>
    <dgm:cxn modelId="{E2841C3D-963E-4B55-965B-FEF959F94EF6}" type="presParOf" srcId="{104316A5-8FF5-4C41-A04F-E174900427C3}" destId="{BF388A6F-4D6E-407E-A855-B6FAC70EA9C3}" srcOrd="2" destOrd="0" presId="urn:microsoft.com/office/officeart/2005/8/layout/vList2"/>
    <dgm:cxn modelId="{2C637215-3172-45A4-BE72-824068C466BC}" type="presParOf" srcId="{104316A5-8FF5-4C41-A04F-E174900427C3}" destId="{614F6715-53A5-48AA-B72D-C3B7EE3C5541}" srcOrd="3" destOrd="0" presId="urn:microsoft.com/office/officeart/2005/8/layout/vList2"/>
    <dgm:cxn modelId="{CD28B680-5668-4A59-BDCD-AC8B602E8845}" type="presParOf" srcId="{104316A5-8FF5-4C41-A04F-E174900427C3}" destId="{1ECF4641-9E87-4171-B348-6AC5775289FF}" srcOrd="4" destOrd="0" presId="urn:microsoft.com/office/officeart/2005/8/layout/vList2"/>
    <dgm:cxn modelId="{9A1A15A2-7E58-43E0-ABE6-7BEB0C865422}" type="presParOf" srcId="{104316A5-8FF5-4C41-A04F-E174900427C3}" destId="{15E26635-18F8-4836-8368-C6E8194E51D1}" srcOrd="5" destOrd="0" presId="urn:microsoft.com/office/officeart/2005/8/layout/vList2"/>
    <dgm:cxn modelId="{C5252B06-D5CD-43FE-A659-B9BA5E401506}" type="presParOf" srcId="{104316A5-8FF5-4C41-A04F-E174900427C3}" destId="{8989382D-9576-49A8-8778-A60BD308F3CB}" srcOrd="6" destOrd="0" presId="urn:microsoft.com/office/officeart/2005/8/layout/vList2"/>
    <dgm:cxn modelId="{41131968-4539-4D0C-BEB9-62A577D2DF90}" type="presParOf" srcId="{104316A5-8FF5-4C41-A04F-E174900427C3}" destId="{EB0CB7A6-F8D3-4FC8-A74C-AEAE8168FD19}" srcOrd="7" destOrd="0" presId="urn:microsoft.com/office/officeart/2005/8/layout/vList2"/>
    <dgm:cxn modelId="{1F842DDD-1604-4E45-8929-944248CA8B1B}" type="presParOf" srcId="{104316A5-8FF5-4C41-A04F-E174900427C3}" destId="{B1AC383A-108E-440A-B011-3216E757EE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2B2715B-F443-4547-BCC6-2749A120B4C7}">
      <dgm:prSet/>
      <dgm:spPr/>
      <dgm:t>
        <a:bodyPr/>
        <a:lstStyle/>
        <a:p>
          <a:r>
            <a:rPr lang="en-US"/>
            <a:t>A typical CNN consists of 3 parts: Convolution layer, Pooling layer and Fully connected layer</a:t>
          </a:r>
          <a:endParaRPr lang="zh-CN"/>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2">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2">
        <dgm:presLayoutVars>
          <dgm:chMax val="0"/>
          <dgm:bulletEnabled val="1"/>
        </dgm:presLayoutVars>
      </dgm:prSet>
      <dgm:spPr/>
    </dgm:pt>
  </dgm:ptLst>
  <dgm:cxnLst>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2B2715B-F443-4547-BCC6-2749A120B4C7}">
      <dgm:prSet/>
      <dgm:spPr/>
      <dgm:t>
        <a:bodyPr/>
        <a:lstStyle/>
        <a:p>
          <a:r>
            <a:rPr lang="en-US" altLang="zh-CN" dirty="0"/>
            <a:t>The operation of the convolutional layer is as shown in the figure, using a convolution kernel to scan the entire picture:</a:t>
          </a:r>
          <a:endParaRPr lang="zh-CN" dirty="0"/>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ltLang="zh-CN" dirty="0"/>
            <a:t>This process we can understand is that we use a filter (convolution kernel) to filter the small areas of the image to get the eigenvalues ​​of these small areas.</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3D708ED5-6E9F-4102-A436-4BF60508E3F7}">
      <dgm:prSet/>
      <dgm:spPr/>
      <dgm:t>
        <a:bodyPr/>
        <a:lstStyle/>
        <a:p>
          <a:r>
            <a:rPr lang="en-US" b="0" i="0" dirty="0"/>
            <a:t>After passing through a convolutional layer, the image becomes abstracted to a feature map, also called an activation map, with shape: (number of inputs) x (feature map height) x (feature map width) x (feature map channels).</a:t>
          </a:r>
          <a:endParaRPr lang="zh-CN" dirty="0"/>
        </a:p>
      </dgm:t>
    </dgm:pt>
    <dgm:pt modelId="{90451763-B615-404A-975D-F226929E1324}" type="parTrans" cxnId="{5F36290D-AB9D-44E7-A965-D351EDC54570}">
      <dgm:prSet/>
      <dgm:spPr/>
      <dgm:t>
        <a:bodyPr/>
        <a:lstStyle/>
        <a:p>
          <a:endParaRPr lang="zh-CN" altLang="en-US"/>
        </a:p>
      </dgm:t>
    </dgm:pt>
    <dgm:pt modelId="{5598F2C1-69A0-487D-B13A-03504F60927A}" type="sibTrans" cxnId="{5F36290D-AB9D-44E7-A965-D351EDC54570}">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3">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3">
        <dgm:presLayoutVars>
          <dgm:chMax val="0"/>
          <dgm:bulletEnabled val="1"/>
        </dgm:presLayoutVars>
      </dgm:prSet>
      <dgm:spPr/>
    </dgm:pt>
    <dgm:pt modelId="{D9EEEAD7-BE6B-40FF-9074-C46F84DAF8CD}" type="pres">
      <dgm:prSet presAssocID="{AD8A8DD5-F076-43C4-9FB9-8A9D4C20E8FB}" presName="spacer" presStyleCnt="0"/>
      <dgm:spPr/>
    </dgm:pt>
    <dgm:pt modelId="{7B312773-7ACF-47E1-B7A3-85BF4A585E30}" type="pres">
      <dgm:prSet presAssocID="{3D708ED5-6E9F-4102-A436-4BF60508E3F7}" presName="parentText" presStyleLbl="node1" presStyleIdx="2" presStyleCnt="3">
        <dgm:presLayoutVars>
          <dgm:chMax val="0"/>
          <dgm:bulletEnabled val="1"/>
        </dgm:presLayoutVars>
      </dgm:prSet>
      <dgm:spPr/>
    </dgm:pt>
  </dgm:ptLst>
  <dgm:cxnLst>
    <dgm:cxn modelId="{5F36290D-AB9D-44E7-A965-D351EDC54570}" srcId="{A0A3C987-0B26-41E2-9C2E-C3B2E31AF882}" destId="{3D708ED5-6E9F-4102-A436-4BF60508E3F7}" srcOrd="2" destOrd="0" parTransId="{90451763-B615-404A-975D-F226929E1324}" sibTransId="{5598F2C1-69A0-487D-B13A-03504F60927A}"/>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D6AF5368-878F-4C29-AD73-C9335F16D753}" type="presOf" srcId="{3D708ED5-6E9F-4102-A436-4BF60508E3F7}" destId="{7B312773-7ACF-47E1-B7A3-85BF4A585E30}"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 modelId="{588BCBEF-4D85-4933-80D1-9A21DCEABCE6}" type="presParOf" srcId="{A6B7CAF0-4E89-47AB-BD13-272DE9BF1764}" destId="{D9EEEAD7-BE6B-40FF-9074-C46F84DAF8CD}" srcOrd="3" destOrd="0" presId="urn:microsoft.com/office/officeart/2005/8/layout/vList2"/>
    <dgm:cxn modelId="{47A092A7-34A2-40EC-A9D2-73E7298EC8B8}" type="presParOf" srcId="{A6B7CAF0-4E89-47AB-BD13-272DE9BF1764}" destId="{7B312773-7ACF-47E1-B7A3-85BF4A585E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27F0E1-5661-4E53-8EB4-EAD8849C58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479FA750-AE24-443D-9411-7C8F4B4B89D4}">
      <dgm:prSet/>
      <dgm:spPr/>
      <dgm:t>
        <a:bodyPr/>
        <a:lstStyle/>
        <a:p>
          <a:r>
            <a:rPr lang="en-US"/>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a:p>
      </dgm:t>
    </dgm:pt>
    <dgm:pt modelId="{618BF2A2-ACD2-4440-BDA9-2D1503243543}" type="parTrans" cxnId="{5D055914-5E06-4144-B565-12DE885CD056}">
      <dgm:prSet/>
      <dgm:spPr/>
      <dgm:t>
        <a:bodyPr/>
        <a:lstStyle/>
        <a:p>
          <a:endParaRPr lang="zh-CN" altLang="en-US"/>
        </a:p>
      </dgm:t>
    </dgm:pt>
    <dgm:pt modelId="{454AA900-6043-4E39-92CC-152C911A5519}" type="sibTrans" cxnId="{5D055914-5E06-4144-B565-12DE885CD056}">
      <dgm:prSet/>
      <dgm:spPr/>
      <dgm:t>
        <a:bodyPr/>
        <a:lstStyle/>
        <a:p>
          <a:endParaRPr lang="zh-CN" altLang="en-US"/>
        </a:p>
      </dgm:t>
    </dgm:pt>
    <dgm:pt modelId="{47F447AC-A922-4DD3-93DE-A8D057A97FF7}" type="pres">
      <dgm:prSet presAssocID="{9727F0E1-5661-4E53-8EB4-EAD8849C5873}" presName="linear" presStyleCnt="0">
        <dgm:presLayoutVars>
          <dgm:animLvl val="lvl"/>
          <dgm:resizeHandles val="exact"/>
        </dgm:presLayoutVars>
      </dgm:prSet>
      <dgm:spPr/>
    </dgm:pt>
    <dgm:pt modelId="{C7D88733-DA5B-4774-A40C-8060C0DCDA2E}" type="pres">
      <dgm:prSet presAssocID="{479FA750-AE24-443D-9411-7C8F4B4B89D4}" presName="parentText" presStyleLbl="node1" presStyleIdx="0" presStyleCnt="1">
        <dgm:presLayoutVars>
          <dgm:chMax val="0"/>
          <dgm:bulletEnabled val="1"/>
        </dgm:presLayoutVars>
      </dgm:prSet>
      <dgm:spPr/>
    </dgm:pt>
  </dgm:ptLst>
  <dgm:cxnLst>
    <dgm:cxn modelId="{5D055914-5E06-4144-B565-12DE885CD056}" srcId="{9727F0E1-5661-4E53-8EB4-EAD8849C5873}" destId="{479FA750-AE24-443D-9411-7C8F4B4B89D4}" srcOrd="0" destOrd="0" parTransId="{618BF2A2-ACD2-4440-BDA9-2D1503243543}" sibTransId="{454AA900-6043-4E39-92CC-152C911A5519}"/>
    <dgm:cxn modelId="{A133274B-C7A8-44EE-91AC-944F848C159B}" type="presOf" srcId="{9727F0E1-5661-4E53-8EB4-EAD8849C5873}" destId="{47F447AC-A922-4DD3-93DE-A8D057A97FF7}" srcOrd="0" destOrd="0" presId="urn:microsoft.com/office/officeart/2005/8/layout/vList2"/>
    <dgm:cxn modelId="{12EB48FE-838C-49D3-963A-C2AA296A0913}" type="presOf" srcId="{479FA750-AE24-443D-9411-7C8F4B4B89D4}" destId="{C7D88733-DA5B-4774-A40C-8060C0DCDA2E}" srcOrd="0" destOrd="0" presId="urn:microsoft.com/office/officeart/2005/8/layout/vList2"/>
    <dgm:cxn modelId="{44DF0E28-B721-4E13-90DB-62ECA49D3710}" type="presParOf" srcId="{47F447AC-A922-4DD3-93DE-A8D057A97FF7}" destId="{C7D88733-DA5B-4774-A40C-8060C0DCDA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7DDE5-AC11-4CF4-918E-9EDAC3BC7D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46F36B5-9A6A-4E4D-84F8-D15A04632CFC}">
      <dgm:prSet/>
      <dgm:spPr/>
      <dgm:t>
        <a:bodyPr/>
        <a:lstStyle/>
        <a:p>
          <a:r>
            <a:rPr lang="en-US" dirty="0"/>
            <a:t>The pooling layer is simply a </a:t>
          </a:r>
          <a:r>
            <a:rPr lang="en-US" dirty="0" err="1"/>
            <a:t>downsampling</a:t>
          </a:r>
          <a:r>
            <a:rPr lang="en-US" dirty="0"/>
            <a:t>, which can greatly reduce the dimensions of the data. The process is as follows</a:t>
          </a:r>
          <a:endParaRPr lang="zh-CN" dirty="0"/>
        </a:p>
      </dgm:t>
    </dgm:pt>
    <dgm:pt modelId="{CF32F5B8-A50C-4DA6-A8E7-71D684C4F3D5}" type="parTrans" cxnId="{82AB6EF7-1836-4BDE-94FA-4A80AE980138}">
      <dgm:prSet/>
      <dgm:spPr/>
      <dgm:t>
        <a:bodyPr/>
        <a:lstStyle/>
        <a:p>
          <a:endParaRPr lang="zh-CN" altLang="en-US"/>
        </a:p>
      </dgm:t>
    </dgm:pt>
    <dgm:pt modelId="{E2713DFC-F973-4D66-A944-D13F4DEF4F59}" type="sibTrans" cxnId="{82AB6EF7-1836-4BDE-94FA-4A80AE980138}">
      <dgm:prSet/>
      <dgm:spPr/>
      <dgm:t>
        <a:bodyPr/>
        <a:lstStyle/>
        <a:p>
          <a:endParaRPr lang="zh-CN" altLang="en-US"/>
        </a:p>
      </dgm:t>
    </dgm:pt>
    <dgm:pt modelId="{0531DD19-642C-4895-8D3C-BE7E5C4F8F35}">
      <dgm:prSet/>
      <dgm:spPr/>
      <dgm:t>
        <a:bodyPr/>
        <a:lstStyle/>
        <a:p>
          <a:r>
            <a:rPr lang="en-US" b="0" i="0"/>
            <a:t>The reason for this is that even after the convolution is done, the image is still large (because the convolution kernel is small), so in order to reduce the data dimension, the downsampling is performed.</a:t>
          </a:r>
          <a:endParaRPr lang="zh-CN" dirty="0"/>
        </a:p>
      </dgm:t>
    </dgm:pt>
    <dgm:pt modelId="{D9AFD0DA-02E4-4AAE-A8D0-5F3FEF70445C}" type="parTrans" cxnId="{602BDF1A-5C0B-43B0-9224-89E7F8BC375F}">
      <dgm:prSet/>
      <dgm:spPr/>
      <dgm:t>
        <a:bodyPr/>
        <a:lstStyle/>
        <a:p>
          <a:endParaRPr lang="zh-CN" altLang="en-US"/>
        </a:p>
      </dgm:t>
    </dgm:pt>
    <dgm:pt modelId="{70F73D64-72D8-422F-A9BD-E1F8D4C2AEF2}" type="sibTrans" cxnId="{602BDF1A-5C0B-43B0-9224-89E7F8BC375F}">
      <dgm:prSet/>
      <dgm:spPr/>
      <dgm:t>
        <a:bodyPr/>
        <a:lstStyle/>
        <a:p>
          <a:endParaRPr lang="zh-CN" altLang="en-US"/>
        </a:p>
      </dgm:t>
    </dgm:pt>
    <dgm:pt modelId="{D2FE118C-0FE0-45CD-9D8B-600CF79D0022}" type="pres">
      <dgm:prSet presAssocID="{1CC7DDE5-AC11-4CF4-918E-9EDAC3BC7DAA}" presName="linear" presStyleCnt="0">
        <dgm:presLayoutVars>
          <dgm:animLvl val="lvl"/>
          <dgm:resizeHandles val="exact"/>
        </dgm:presLayoutVars>
      </dgm:prSet>
      <dgm:spPr/>
    </dgm:pt>
    <dgm:pt modelId="{1A73D214-A496-4C94-8320-85D091EB6AD8}" type="pres">
      <dgm:prSet presAssocID="{B46F36B5-9A6A-4E4D-84F8-D15A04632CFC}" presName="parentText" presStyleLbl="node1" presStyleIdx="0" presStyleCnt="2">
        <dgm:presLayoutVars>
          <dgm:chMax val="0"/>
          <dgm:bulletEnabled val="1"/>
        </dgm:presLayoutVars>
      </dgm:prSet>
      <dgm:spPr/>
    </dgm:pt>
    <dgm:pt modelId="{3F02FB87-F250-4D34-806E-4C1B41B488D0}" type="pres">
      <dgm:prSet presAssocID="{E2713DFC-F973-4D66-A944-D13F4DEF4F59}" presName="spacer" presStyleCnt="0"/>
      <dgm:spPr/>
    </dgm:pt>
    <dgm:pt modelId="{704A7AE6-CB59-457E-B7A0-E3E4927A9DDF}" type="pres">
      <dgm:prSet presAssocID="{0531DD19-642C-4895-8D3C-BE7E5C4F8F35}" presName="parentText" presStyleLbl="node1" presStyleIdx="1" presStyleCnt="2">
        <dgm:presLayoutVars>
          <dgm:chMax val="0"/>
          <dgm:bulletEnabled val="1"/>
        </dgm:presLayoutVars>
      </dgm:prSet>
      <dgm:spPr/>
    </dgm:pt>
  </dgm:ptLst>
  <dgm:cxnLst>
    <dgm:cxn modelId="{FFEEBC17-79F1-48BB-9303-017483F12D38}" type="presOf" srcId="{0531DD19-642C-4895-8D3C-BE7E5C4F8F35}" destId="{704A7AE6-CB59-457E-B7A0-E3E4927A9DDF}" srcOrd="0" destOrd="0" presId="urn:microsoft.com/office/officeart/2005/8/layout/vList2"/>
    <dgm:cxn modelId="{602BDF1A-5C0B-43B0-9224-89E7F8BC375F}" srcId="{1CC7DDE5-AC11-4CF4-918E-9EDAC3BC7DAA}" destId="{0531DD19-642C-4895-8D3C-BE7E5C4F8F35}" srcOrd="1" destOrd="0" parTransId="{D9AFD0DA-02E4-4AAE-A8D0-5F3FEF70445C}" sibTransId="{70F73D64-72D8-422F-A9BD-E1F8D4C2AEF2}"/>
    <dgm:cxn modelId="{4166B3A8-5DD2-481C-BF41-66F89A8549D4}" type="presOf" srcId="{B46F36B5-9A6A-4E4D-84F8-D15A04632CFC}" destId="{1A73D214-A496-4C94-8320-85D091EB6AD8}" srcOrd="0" destOrd="0" presId="urn:microsoft.com/office/officeart/2005/8/layout/vList2"/>
    <dgm:cxn modelId="{F5C403C2-7A4D-4BB3-9C2A-6A04B31AC4C2}" type="presOf" srcId="{1CC7DDE5-AC11-4CF4-918E-9EDAC3BC7DAA}" destId="{D2FE118C-0FE0-45CD-9D8B-600CF79D0022}" srcOrd="0" destOrd="0" presId="urn:microsoft.com/office/officeart/2005/8/layout/vList2"/>
    <dgm:cxn modelId="{82AB6EF7-1836-4BDE-94FA-4A80AE980138}" srcId="{1CC7DDE5-AC11-4CF4-918E-9EDAC3BC7DAA}" destId="{B46F36B5-9A6A-4E4D-84F8-D15A04632CFC}" srcOrd="0" destOrd="0" parTransId="{CF32F5B8-A50C-4DA6-A8E7-71D684C4F3D5}" sibTransId="{E2713DFC-F973-4D66-A944-D13F4DEF4F59}"/>
    <dgm:cxn modelId="{354BDBCE-80A4-4A24-BE2D-5246A48A25D0}" type="presParOf" srcId="{D2FE118C-0FE0-45CD-9D8B-600CF79D0022}" destId="{1A73D214-A496-4C94-8320-85D091EB6AD8}" srcOrd="0" destOrd="0" presId="urn:microsoft.com/office/officeart/2005/8/layout/vList2"/>
    <dgm:cxn modelId="{E1DCFD02-4D5C-4D41-88C9-7664815DF978}" type="presParOf" srcId="{D2FE118C-0FE0-45CD-9D8B-600CF79D0022}" destId="{3F02FB87-F250-4D34-806E-4C1B41B488D0}" srcOrd="1" destOrd="0" presId="urn:microsoft.com/office/officeart/2005/8/layout/vList2"/>
    <dgm:cxn modelId="{AA99458F-A3A4-4D8E-A330-D8D8A5C2A0F5}" type="presParOf" srcId="{D2FE118C-0FE0-45CD-9D8B-600CF79D0022}" destId="{704A7AE6-CB59-457E-B7A0-E3E4927A9DD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F7242-A41B-4AFE-BA2E-353D52102E72}">
      <dsp:nvSpPr>
        <dsp:cNvPr id="0" name=""/>
        <dsp:cNvSpPr/>
      </dsp:nvSpPr>
      <dsp:spPr>
        <a:xfrm>
          <a:off x="0" y="3995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Abstract</a:t>
          </a:r>
          <a:endParaRPr lang="zh-CN" sz="1600" kern="1200" dirty="0"/>
        </a:p>
      </dsp:txBody>
      <dsp:txXfrm>
        <a:off x="18734" y="58685"/>
        <a:ext cx="9868530" cy="346292"/>
      </dsp:txXfrm>
    </dsp:sp>
    <dsp:sp modelId="{64F1A918-21F4-4A5C-9FD8-4A15F880A006}">
      <dsp:nvSpPr>
        <dsp:cNvPr id="0" name=""/>
        <dsp:cNvSpPr/>
      </dsp:nvSpPr>
      <dsp:spPr>
        <a:xfrm>
          <a:off x="0" y="46979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Study background</a:t>
          </a:r>
          <a:endParaRPr lang="zh-CN" sz="1600" kern="1200" dirty="0"/>
        </a:p>
      </dsp:txBody>
      <dsp:txXfrm>
        <a:off x="18734" y="488525"/>
        <a:ext cx="9868530" cy="346292"/>
      </dsp:txXfrm>
    </dsp:sp>
    <dsp:sp modelId="{9806954E-A718-4C32-99D6-243048B42119}">
      <dsp:nvSpPr>
        <dsp:cNvPr id="0" name=""/>
        <dsp:cNvSpPr/>
      </dsp:nvSpPr>
      <dsp:spPr>
        <a:xfrm>
          <a:off x="0" y="89963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Introduction of the system</a:t>
          </a:r>
          <a:endParaRPr lang="zh-CN" sz="1600" kern="1200" dirty="0"/>
        </a:p>
      </dsp:txBody>
      <dsp:txXfrm>
        <a:off x="18734" y="918365"/>
        <a:ext cx="9868530" cy="346292"/>
      </dsp:txXfrm>
    </dsp:sp>
    <dsp:sp modelId="{5703C038-FE60-40B2-ADCC-8D562949B022}">
      <dsp:nvSpPr>
        <dsp:cNvPr id="0" name=""/>
        <dsp:cNvSpPr/>
      </dsp:nvSpPr>
      <dsp:spPr>
        <a:xfrm>
          <a:off x="0" y="132947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CNN</a:t>
          </a:r>
          <a:endParaRPr lang="zh-CN" sz="1600" kern="1200" dirty="0"/>
        </a:p>
      </dsp:txBody>
      <dsp:txXfrm>
        <a:off x="18734" y="1348206"/>
        <a:ext cx="9868530" cy="346292"/>
      </dsp:txXfrm>
    </dsp:sp>
    <dsp:sp modelId="{95F3911E-DFBA-4743-AF47-C7467AECD863}">
      <dsp:nvSpPr>
        <dsp:cNvPr id="0" name=""/>
        <dsp:cNvSpPr/>
      </dsp:nvSpPr>
      <dsp:spPr>
        <a:xfrm>
          <a:off x="0" y="175931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TensorFlow</a:t>
          </a:r>
          <a:endParaRPr lang="zh-CN" sz="1600" kern="1200" dirty="0"/>
        </a:p>
      </dsp:txBody>
      <dsp:txXfrm>
        <a:off x="18734" y="1778046"/>
        <a:ext cx="9868530" cy="346292"/>
      </dsp:txXfrm>
    </dsp:sp>
    <dsp:sp modelId="{57F3CADE-105A-43F3-968E-1D8A46108408}">
      <dsp:nvSpPr>
        <dsp:cNvPr id="0" name=""/>
        <dsp:cNvSpPr/>
      </dsp:nvSpPr>
      <dsp:spPr>
        <a:xfrm>
          <a:off x="0" y="218915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Code analyze</a:t>
          </a:r>
          <a:endParaRPr lang="zh-CN" sz="1600" kern="1200" dirty="0"/>
        </a:p>
      </dsp:txBody>
      <dsp:txXfrm>
        <a:off x="18734" y="2207886"/>
        <a:ext cx="9868530" cy="346292"/>
      </dsp:txXfrm>
    </dsp:sp>
    <dsp:sp modelId="{5C4CF54D-FDAD-425A-9C03-F6BBFD33F4B3}">
      <dsp:nvSpPr>
        <dsp:cNvPr id="0" name=""/>
        <dsp:cNvSpPr/>
      </dsp:nvSpPr>
      <dsp:spPr>
        <a:xfrm>
          <a:off x="0" y="261899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Summary and prospect</a:t>
          </a:r>
          <a:endParaRPr lang="zh-CN" sz="1600" kern="1200"/>
        </a:p>
      </dsp:txBody>
      <dsp:txXfrm>
        <a:off x="18734" y="2637726"/>
        <a:ext cx="9868530" cy="346292"/>
      </dsp:txXfrm>
    </dsp:sp>
    <dsp:sp modelId="{CFE68480-53B8-4DD6-A67C-ED0E2399942D}">
      <dsp:nvSpPr>
        <dsp:cNvPr id="0" name=""/>
        <dsp:cNvSpPr/>
      </dsp:nvSpPr>
      <dsp:spPr>
        <a:xfrm>
          <a:off x="0" y="304883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Reference</a:t>
          </a:r>
          <a:endParaRPr lang="zh-CN" sz="1600" kern="1200"/>
        </a:p>
      </dsp:txBody>
      <dsp:txXfrm>
        <a:off x="18734" y="3067566"/>
        <a:ext cx="98685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6804-FDDC-402E-B99B-DA9FBB5F4C4B}">
      <dsp:nvSpPr>
        <dsp:cNvPr id="0" name=""/>
        <dsp:cNvSpPr/>
      </dsp:nvSpPr>
      <dsp:spPr>
        <a:xfrm>
          <a:off x="0" y="22698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sz="1600" kern="1200" dirty="0"/>
        </a:p>
      </dsp:txBody>
      <dsp:txXfrm>
        <a:off x="80417" y="307397"/>
        <a:ext cx="4793753" cy="1486526"/>
      </dsp:txXfrm>
    </dsp:sp>
    <dsp:sp modelId="{2E38EB46-689E-48B8-8895-452C413E7977}">
      <dsp:nvSpPr>
        <dsp:cNvPr id="0" name=""/>
        <dsp:cNvSpPr/>
      </dsp:nvSpPr>
      <dsp:spPr>
        <a:xfrm>
          <a:off x="0" y="192042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 typical CNN is not just the 3-layer structure mentioned above, but a multi-layer structure, such as the structure of LeNet-5</a:t>
          </a:r>
          <a:endParaRPr lang="zh-CN" sz="1600" kern="1200" dirty="0"/>
        </a:p>
      </dsp:txBody>
      <dsp:txXfrm>
        <a:off x="80417" y="2000837"/>
        <a:ext cx="4793753" cy="14865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01820-0CBC-48B8-9E62-30A7289BD599}">
      <dsp:nvSpPr>
        <dsp:cNvPr id="0" name=""/>
        <dsp:cNvSpPr/>
      </dsp:nvSpPr>
      <dsp:spPr>
        <a:xfrm>
          <a:off x="0" y="11604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TensorFlow is a free and open-source software library for machine learning and artificial intelligence. It can be used across a range of tasks but has a particular focus on the training and inference of deep neural networks.</a:t>
          </a:r>
          <a:endParaRPr lang="zh-CN" sz="1600" kern="1200"/>
        </a:p>
      </dsp:txBody>
      <dsp:txXfrm>
        <a:off x="43864" y="159912"/>
        <a:ext cx="9818270" cy="810832"/>
      </dsp:txXfrm>
    </dsp:sp>
    <dsp:sp modelId="{1B1EDCEF-B804-4E15-81F2-BA1E53356342}">
      <dsp:nvSpPr>
        <dsp:cNvPr id="0" name=""/>
        <dsp:cNvSpPr/>
      </dsp:nvSpPr>
      <dsp:spPr>
        <a:xfrm>
          <a:off x="0" y="106068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TensorFlow was developed by the Google Brain team for internal Google use in research and production. Google released the updated version of TensorFlow, named TensorFlow 2.0, in September 2019.</a:t>
          </a:r>
          <a:endParaRPr lang="zh-CN" sz="1600" kern="1200"/>
        </a:p>
      </dsp:txBody>
      <dsp:txXfrm>
        <a:off x="43864" y="1104552"/>
        <a:ext cx="9818270" cy="810832"/>
      </dsp:txXfrm>
    </dsp:sp>
    <dsp:sp modelId="{9677DE30-83C7-4149-A922-29614ABF340D}">
      <dsp:nvSpPr>
        <dsp:cNvPr id="0" name=""/>
        <dsp:cNvSpPr/>
      </dsp:nvSpPr>
      <dsp:spPr>
        <a:xfrm>
          <a:off x="0" y="200532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TensorFlow can be used in a wide variety of programming languages, most notably Python, as well as </a:t>
          </a:r>
          <a:r>
            <a:rPr lang="en-US" sz="1600" kern="1200" dirty="0" err="1"/>
            <a:t>Javascript</a:t>
          </a:r>
          <a:r>
            <a:rPr lang="en-US" sz="1600" kern="1200" dirty="0"/>
            <a:t>, C++, and Java. This flexibility lends itself to a range of applications in many different sectors.</a:t>
          </a:r>
          <a:endParaRPr lang="zh-CN" sz="1600" kern="1200" dirty="0"/>
        </a:p>
      </dsp:txBody>
      <dsp:txXfrm>
        <a:off x="43864" y="2049192"/>
        <a:ext cx="9818270" cy="810832"/>
      </dsp:txXfrm>
    </dsp:sp>
    <dsp:sp modelId="{1C1464B5-2C6D-40EA-85DC-79D2401DC390}">
      <dsp:nvSpPr>
        <dsp:cNvPr id="0" name=""/>
        <dsp:cNvSpPr/>
      </dsp:nvSpPr>
      <dsp:spPr>
        <a:xfrm>
          <a:off x="0" y="294996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our system, we will use the TensorFlow library and python to implement our system.</a:t>
          </a:r>
          <a:endParaRPr lang="zh-CN" sz="1600" kern="1200"/>
        </a:p>
      </dsp:txBody>
      <dsp:txXfrm>
        <a:off x="43864" y="2993832"/>
        <a:ext cx="9818270" cy="8108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7C01-EC91-48A7-B75A-B5105B0C2D88}">
      <dsp:nvSpPr>
        <dsp:cNvPr id="0" name=""/>
        <dsp:cNvSpPr/>
      </dsp:nvSpPr>
      <dsp:spPr>
        <a:xfrm>
          <a:off x="742949" y="0"/>
          <a:ext cx="8420098" cy="3124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198F-1F80-473D-8F69-DB20DE6329D5}">
      <dsp:nvSpPr>
        <dsp:cNvPr id="0" name=""/>
        <dsp:cNvSpPr/>
      </dsp:nvSpPr>
      <dsp:spPr>
        <a:xfrm>
          <a:off x="1800"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set</a:t>
          </a:r>
          <a:endParaRPr lang="zh-CN" sz="1500" kern="1200"/>
        </a:p>
      </dsp:txBody>
      <dsp:txXfrm>
        <a:off x="62804" y="998264"/>
        <a:ext cx="1401825" cy="1127672"/>
      </dsp:txXfrm>
    </dsp:sp>
    <dsp:sp modelId="{2C75364A-1E1A-490D-8989-DD8B1C84D842}">
      <dsp:nvSpPr>
        <dsp:cNvPr id="0" name=""/>
        <dsp:cNvSpPr/>
      </dsp:nvSpPr>
      <dsp:spPr>
        <a:xfrm>
          <a:off x="167751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Training</a:t>
          </a:r>
          <a:endParaRPr lang="zh-CN" sz="1500" kern="1200"/>
        </a:p>
      </dsp:txBody>
      <dsp:txXfrm>
        <a:off x="1738517" y="998264"/>
        <a:ext cx="1401825" cy="1127672"/>
      </dsp:txXfrm>
    </dsp:sp>
    <dsp:sp modelId="{29551D82-5C0B-4382-A073-D042DF306A13}">
      <dsp:nvSpPr>
        <dsp:cNvPr id="0" name=""/>
        <dsp:cNvSpPr/>
      </dsp:nvSpPr>
      <dsp:spPr>
        <a:xfrm>
          <a:off x="3353225"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endParaRPr lang="zh-CN" sz="1500" kern="1200"/>
        </a:p>
      </dsp:txBody>
      <dsp:txXfrm>
        <a:off x="3414229" y="998264"/>
        <a:ext cx="1401825" cy="1127672"/>
      </dsp:txXfrm>
    </dsp:sp>
    <dsp:sp modelId="{C9D3DF22-8DF3-4C9D-ACF9-668EC62A4C84}">
      <dsp:nvSpPr>
        <dsp:cNvPr id="0" name=""/>
        <dsp:cNvSpPr/>
      </dsp:nvSpPr>
      <dsp:spPr>
        <a:xfrm>
          <a:off x="5028938"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Preprocessing</a:t>
          </a:r>
          <a:endParaRPr lang="zh-CN" sz="1500" kern="1200"/>
        </a:p>
      </dsp:txBody>
      <dsp:txXfrm>
        <a:off x="5089942" y="998264"/>
        <a:ext cx="1401825" cy="1127672"/>
      </dsp:txXfrm>
    </dsp:sp>
    <dsp:sp modelId="{7C45EEC2-BED7-4E4C-870D-C0DF84C8971C}">
      <dsp:nvSpPr>
        <dsp:cNvPr id="0" name=""/>
        <dsp:cNvSpPr/>
      </dsp:nvSpPr>
      <dsp:spPr>
        <a:xfrm>
          <a:off x="6704651"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Locating</a:t>
          </a:r>
          <a:endParaRPr lang="zh-CN" sz="1500" kern="1200"/>
        </a:p>
      </dsp:txBody>
      <dsp:txXfrm>
        <a:off x="6765655" y="998264"/>
        <a:ext cx="1401825" cy="1127672"/>
      </dsp:txXfrm>
    </dsp:sp>
    <dsp:sp modelId="{19CD15BD-34A5-4AB7-9464-C7D5AD4517F1}">
      <dsp:nvSpPr>
        <dsp:cNvPr id="0" name=""/>
        <dsp:cNvSpPr/>
      </dsp:nvSpPr>
      <dsp:spPr>
        <a:xfrm>
          <a:off x="838036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recognition</a:t>
          </a:r>
          <a:endParaRPr lang="zh-CN" sz="1500" kern="1200"/>
        </a:p>
      </dsp:txBody>
      <dsp:txXfrm>
        <a:off x="8441367" y="998264"/>
        <a:ext cx="1401825" cy="11276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5B1A4-2F7A-46DC-AF71-06B6A89C3C6B}">
      <dsp:nvSpPr>
        <dsp:cNvPr id="0" name=""/>
        <dsp:cNvSpPr/>
      </dsp:nvSpPr>
      <dsp:spPr>
        <a:xfrm>
          <a:off x="0" y="2743435"/>
          <a:ext cx="4954589" cy="9004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model is stored in ‘model’ sub directory.</a:t>
          </a:r>
          <a:endParaRPr lang="zh-CN" sz="1700" kern="1200"/>
        </a:p>
      </dsp:txBody>
      <dsp:txXfrm>
        <a:off x="0" y="2743435"/>
        <a:ext cx="4954589" cy="900456"/>
      </dsp:txXfrm>
    </dsp:sp>
    <dsp:sp modelId="{8A933362-A9F2-4910-B162-EC5609BA2E00}">
      <dsp:nvSpPr>
        <dsp:cNvPr id="0" name=""/>
        <dsp:cNvSpPr/>
      </dsp:nvSpPr>
      <dsp:spPr>
        <a:xfrm rot="10800000">
          <a:off x="0" y="1372040"/>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Dataset includes five directories</a:t>
          </a:r>
          <a:endParaRPr lang="zh-CN" sz="1700" kern="1200"/>
        </a:p>
      </dsp:txBody>
      <dsp:txXfrm rot="-10800000">
        <a:off x="0" y="1372040"/>
        <a:ext cx="4954589" cy="486100"/>
      </dsp:txXfrm>
    </dsp:sp>
    <dsp:sp modelId="{A6AA06CD-48BF-47B7-B417-8C6B3E9783F2}">
      <dsp:nvSpPr>
        <dsp:cNvPr id="0" name=""/>
        <dsp:cNvSpPr/>
      </dsp:nvSpPr>
      <dsp:spPr>
        <a:xfrm>
          <a:off x="0"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training dataset</a:t>
          </a:r>
          <a:endParaRPr lang="zh-CN" sz="1100" kern="1200"/>
        </a:p>
      </dsp:txBody>
      <dsp:txXfrm>
        <a:off x="0" y="1858140"/>
        <a:ext cx="1238647" cy="414085"/>
      </dsp:txXfrm>
    </dsp:sp>
    <dsp:sp modelId="{663EEBCA-7FF2-44F9-89F3-3E3F9BC08E77}">
      <dsp:nvSpPr>
        <dsp:cNvPr id="0" name=""/>
        <dsp:cNvSpPr/>
      </dsp:nvSpPr>
      <dsp:spPr>
        <a:xfrm>
          <a:off x="1238647"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testing dataset</a:t>
          </a:r>
          <a:endParaRPr lang="zh-CN" sz="1100" kern="1200"/>
        </a:p>
      </dsp:txBody>
      <dsp:txXfrm>
        <a:off x="1238647" y="1858140"/>
        <a:ext cx="1238647" cy="414085"/>
      </dsp:txXfrm>
    </dsp:sp>
    <dsp:sp modelId="{72B4592D-2272-4FCC-8489-EDFBCCEFD39A}">
      <dsp:nvSpPr>
        <dsp:cNvPr id="0" name=""/>
        <dsp:cNvSpPr/>
      </dsp:nvSpPr>
      <dsp:spPr>
        <a:xfrm>
          <a:off x="2477294"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training dataset</a:t>
          </a:r>
          <a:endParaRPr lang="zh-CN" sz="1100" kern="1200"/>
        </a:p>
      </dsp:txBody>
      <dsp:txXfrm>
        <a:off x="2477294" y="1858140"/>
        <a:ext cx="1238647" cy="414085"/>
      </dsp:txXfrm>
    </dsp:sp>
    <dsp:sp modelId="{5B090612-570D-44DB-BAE1-869142C469C5}">
      <dsp:nvSpPr>
        <dsp:cNvPr id="0" name=""/>
        <dsp:cNvSpPr/>
      </dsp:nvSpPr>
      <dsp:spPr>
        <a:xfrm>
          <a:off x="3715941"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testing dataset</a:t>
          </a:r>
          <a:endParaRPr lang="zh-CN" sz="1100" kern="1200"/>
        </a:p>
      </dsp:txBody>
      <dsp:txXfrm>
        <a:off x="3715941" y="1858140"/>
        <a:ext cx="1238647" cy="414085"/>
      </dsp:txXfrm>
    </dsp:sp>
    <dsp:sp modelId="{82FBD6A2-E4A3-41D5-9C0F-DA70CDAEECE0}">
      <dsp:nvSpPr>
        <dsp:cNvPr id="0" name=""/>
        <dsp:cNvSpPr/>
      </dsp:nvSpPr>
      <dsp:spPr>
        <a:xfrm rot="10800000">
          <a:off x="0" y="644"/>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We use CCPD (Chinese City Parking Dataset, ECCV) as the training and testing dataset.</a:t>
          </a:r>
          <a:endParaRPr lang="zh-CN" sz="1700" kern="1200" dirty="0"/>
        </a:p>
      </dsp:txBody>
      <dsp:txXfrm rot="10800000">
        <a:off x="0" y="644"/>
        <a:ext cx="4954589" cy="8998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8300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This system implements a car plate recognition system, which consists of car plate location, character recognition, and convolution neural network training and recognition module.</a:t>
          </a:r>
          <a:endParaRPr lang="zh-CN" sz="2600" kern="1200" dirty="0"/>
        </a:p>
      </dsp:txBody>
      <dsp:txXfrm>
        <a:off x="71279" y="154284"/>
        <a:ext cx="10220642" cy="1317602"/>
      </dsp:txXfrm>
    </dsp:sp>
    <dsp:sp modelId="{9369A84D-FED0-4184-ACDD-C457CE803D65}">
      <dsp:nvSpPr>
        <dsp:cNvPr id="0" name=""/>
        <dsp:cNvSpPr/>
      </dsp:nvSpPr>
      <dsp:spPr>
        <a:xfrm>
          <a:off x="0" y="161804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Experimental results show that compared with other single function methods, the CNN method can reach a higher accuracy and lower loss rate. </a:t>
          </a:r>
          <a:endParaRPr lang="zh-CN" sz="2600" kern="1200"/>
        </a:p>
      </dsp:txBody>
      <dsp:txXfrm>
        <a:off x="71279" y="1689324"/>
        <a:ext cx="10220642" cy="1317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371005"/>
          <a:ext cx="10363200" cy="1179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zh-CN" sz="2100" kern="1200" dirty="0"/>
            <a:t>In order to ensure the smooth operation of traffic and improve the level of vehicle management, license plate recognition technology is an important technology.</a:t>
          </a:r>
          <a:endParaRPr lang="zh-CN" sz="2100" kern="1200" dirty="0"/>
        </a:p>
      </dsp:txBody>
      <dsp:txXfrm>
        <a:off x="57572" y="428577"/>
        <a:ext cx="10248056" cy="1064216"/>
      </dsp:txXfrm>
    </dsp:sp>
    <dsp:sp modelId="{9369A84D-FED0-4184-ACDD-C457CE803D65}">
      <dsp:nvSpPr>
        <dsp:cNvPr id="0" name=""/>
        <dsp:cNvSpPr/>
      </dsp:nvSpPr>
      <dsp:spPr>
        <a:xfrm>
          <a:off x="0" y="1610845"/>
          <a:ext cx="10363200" cy="1179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zh-CN" sz="2100" kern="1200" dirty="0"/>
            <a:t>License plate recognition mainly includes license plate location, character segmentation, and recognition of character. In the residential district vehicle access management, the expressway toll has been widely used.</a:t>
          </a:r>
          <a:endParaRPr lang="zh-CN" sz="2100" kern="1200" dirty="0"/>
        </a:p>
      </dsp:txBody>
      <dsp:txXfrm>
        <a:off x="57572" y="1668417"/>
        <a:ext cx="10248056" cy="10642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6D4B2-5DB7-421E-A4C2-F909F6274BE6}">
      <dsp:nvSpPr>
        <dsp:cNvPr id="0" name=""/>
        <dsp:cNvSpPr/>
      </dsp:nvSpPr>
      <dsp:spPr>
        <a:xfrm>
          <a:off x="0" y="81060"/>
          <a:ext cx="9905998" cy="95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This is a car plate recognition core system. It includes the core function of car plate recognition but does not include the application like user interface, package distribution and installation, and hardware utilization.</a:t>
          </a:r>
          <a:endParaRPr lang="zh-CN" sz="1700" kern="1200"/>
        </a:p>
      </dsp:txBody>
      <dsp:txXfrm>
        <a:off x="46606" y="127666"/>
        <a:ext cx="9812786" cy="861508"/>
      </dsp:txXfrm>
    </dsp:sp>
    <dsp:sp modelId="{A9F0666E-3115-45F1-BD49-2C0C12CD10F4}">
      <dsp:nvSpPr>
        <dsp:cNvPr id="0" name=""/>
        <dsp:cNvSpPr/>
      </dsp:nvSpPr>
      <dsp:spPr>
        <a:xfrm>
          <a:off x="0" y="1084740"/>
          <a:ext cx="9905998" cy="95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We need to train the model for car plate and character recognition separately. The training dataset can fetch from CCPD (Chinese City Parking Dataset, ECCV).</a:t>
          </a:r>
          <a:endParaRPr lang="zh-CN" sz="1700" kern="1200"/>
        </a:p>
      </dsp:txBody>
      <dsp:txXfrm>
        <a:off x="46606" y="1131346"/>
        <a:ext cx="9812786" cy="861508"/>
      </dsp:txXfrm>
    </dsp:sp>
    <dsp:sp modelId="{118BCDF5-6B56-4CFA-8918-FBA4423CC18C}">
      <dsp:nvSpPr>
        <dsp:cNvPr id="0" name=""/>
        <dsp:cNvSpPr/>
      </dsp:nvSpPr>
      <dsp:spPr>
        <a:xfrm>
          <a:off x="0" y="2088420"/>
          <a:ext cx="9905998" cy="95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Once the model is trained. We then can start to identify car plates. We just move the image to the specific directory, run the identification program and it will print out the identification result.</a:t>
          </a:r>
          <a:endParaRPr lang="zh-CN" sz="1700" kern="1200"/>
        </a:p>
      </dsp:txBody>
      <dsp:txXfrm>
        <a:off x="46606" y="2135026"/>
        <a:ext cx="9812786" cy="8615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8AAB-F72E-407A-8FE3-A330BC9C850E}">
      <dsp:nvSpPr>
        <dsp:cNvPr id="0" name=""/>
        <dsp:cNvSpPr/>
      </dsp:nvSpPr>
      <dsp:spPr>
        <a:xfrm>
          <a:off x="0" y="132306"/>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 deep learning, a convolutional neural network (CNN, or </a:t>
          </a:r>
          <a:r>
            <a:rPr lang="en-US" sz="1500" kern="1200" dirty="0" err="1"/>
            <a:t>ConvNet</a:t>
          </a:r>
          <a:r>
            <a:rPr lang="en-US" sz="1500" kern="1200" dirty="0"/>
            <a:t>) is a class of artificial neural network (ANN), most applied to analyze visual imagery.</a:t>
          </a:r>
          <a:endParaRPr lang="zh-CN" sz="1500" kern="1200" dirty="0"/>
        </a:p>
      </dsp:txBody>
      <dsp:txXfrm>
        <a:off x="40962" y="173268"/>
        <a:ext cx="9824074" cy="757185"/>
      </dsp:txXfrm>
    </dsp:sp>
    <dsp:sp modelId="{BF388A6F-4D6E-407E-A855-B6FAC70EA9C3}">
      <dsp:nvSpPr>
        <dsp:cNvPr id="0" name=""/>
        <dsp:cNvSpPr/>
      </dsp:nvSpPr>
      <dsp:spPr>
        <a:xfrm>
          <a:off x="0" y="101461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based on the shared-weight architecture of the convolution kernels or filters that slide along input features and provide translation-equivariant responses known as feature maps.</a:t>
          </a:r>
          <a:endParaRPr lang="zh-CN" sz="1500" kern="1200"/>
        </a:p>
      </dsp:txBody>
      <dsp:txXfrm>
        <a:off x="40962" y="1055577"/>
        <a:ext cx="9824074" cy="757185"/>
      </dsp:txXfrm>
    </dsp:sp>
    <dsp:sp modelId="{1ECF4641-9E87-4171-B348-6AC5775289FF}">
      <dsp:nvSpPr>
        <dsp:cNvPr id="0" name=""/>
        <dsp:cNvSpPr/>
      </dsp:nvSpPr>
      <dsp:spPr>
        <a:xfrm>
          <a:off x="0" y="189692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CNNs are regularized versions of multilayer perceptrons. Multilayer perceptrons usually mean fully connected networks, that is, each neuron in one layer is connected to all neurons in the next layer.</a:t>
          </a:r>
          <a:endParaRPr lang="zh-CN" sz="1500" kern="1200"/>
        </a:p>
      </dsp:txBody>
      <dsp:txXfrm>
        <a:off x="40962" y="1937887"/>
        <a:ext cx="9824074" cy="757185"/>
      </dsp:txXfrm>
    </dsp:sp>
    <dsp:sp modelId="{8989382D-9576-49A8-8778-A60BD308F3CB}">
      <dsp:nvSpPr>
        <dsp:cNvPr id="0" name=""/>
        <dsp:cNvSpPr/>
      </dsp:nvSpPr>
      <dsp:spPr>
        <a:xfrm>
          <a:off x="0" y="277923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Convolutional networks were inspired by biological processes in that the connectivity pattern between neurons resembles the organization of the animal visual cortex.</a:t>
          </a:r>
        </a:p>
      </dsp:txBody>
      <dsp:txXfrm>
        <a:off x="40962" y="2820196"/>
        <a:ext cx="9824074" cy="757185"/>
      </dsp:txXfrm>
    </dsp:sp>
    <dsp:sp modelId="{B1AC383A-108E-440A-B011-3216E757EE21}">
      <dsp:nvSpPr>
        <dsp:cNvPr id="0" name=""/>
        <dsp:cNvSpPr/>
      </dsp:nvSpPr>
      <dsp:spPr>
        <a:xfrm>
          <a:off x="0" y="366154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Individual cortical neurons respond to stimuli only in a restricted region of the visual field known as the receptive field. The receptive fields of different neurons partially overlap such that they cover the entire visual field.</a:t>
          </a:r>
          <a:endParaRPr lang="en-US" sz="1500" kern="1200" dirty="0"/>
        </a:p>
      </dsp:txBody>
      <dsp:txXfrm>
        <a:off x="40962" y="3702506"/>
        <a:ext cx="9824074" cy="757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43839"/>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typical CNN consists of 3 parts: Convolution layer, Pooling layer and Fully connected layer</a:t>
          </a:r>
          <a:endParaRPr lang="zh-CN" sz="2100" kern="1200"/>
        </a:p>
      </dsp:txBody>
      <dsp:txXfrm>
        <a:off x="72639" y="116478"/>
        <a:ext cx="9760720" cy="1342742"/>
      </dsp:txXfrm>
    </dsp:sp>
    <dsp:sp modelId="{DB5E7C50-315B-450E-8C09-7432B3E62AE7}">
      <dsp:nvSpPr>
        <dsp:cNvPr id="0" name=""/>
        <dsp:cNvSpPr/>
      </dsp:nvSpPr>
      <dsp:spPr>
        <a:xfrm>
          <a:off x="0" y="1592340"/>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sz="2100" kern="1200" dirty="0"/>
        </a:p>
      </dsp:txBody>
      <dsp:txXfrm>
        <a:off x="72639" y="1664979"/>
        <a:ext cx="9760720" cy="1342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507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The operation of the convolutional layer is as shown in the figure, using a convolution kernel to scan the entire picture:</a:t>
          </a:r>
          <a:endParaRPr lang="zh-CN" sz="1500" kern="1200" dirty="0"/>
        </a:p>
      </dsp:txBody>
      <dsp:txXfrm>
        <a:off x="64254" y="114963"/>
        <a:ext cx="4964623" cy="1187742"/>
      </dsp:txXfrm>
    </dsp:sp>
    <dsp:sp modelId="{DB5E7C50-315B-450E-8C09-7432B3E62AE7}">
      <dsp:nvSpPr>
        <dsp:cNvPr id="0" name=""/>
        <dsp:cNvSpPr/>
      </dsp:nvSpPr>
      <dsp:spPr>
        <a:xfrm>
          <a:off x="0" y="141015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This process we can understand is that we use a filter (convolution kernel) to filter the small areas of the image to get the eigenvalues ​​of these small areas.</a:t>
          </a:r>
          <a:endParaRPr lang="zh-CN" sz="1500" kern="1200" dirty="0"/>
        </a:p>
      </dsp:txBody>
      <dsp:txXfrm>
        <a:off x="64254" y="1474413"/>
        <a:ext cx="4964623" cy="1187742"/>
      </dsp:txXfrm>
    </dsp:sp>
    <dsp:sp modelId="{7B312773-7ACF-47E1-B7A3-85BF4A585E30}">
      <dsp:nvSpPr>
        <dsp:cNvPr id="0" name=""/>
        <dsp:cNvSpPr/>
      </dsp:nvSpPr>
      <dsp:spPr>
        <a:xfrm>
          <a:off x="0" y="27696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After passing through a convolutional layer, the image becomes abstracted to a feature map, also called an activation map, with shape: (number of inputs) x (feature map height) x (feature map width) x (feature map channels).</a:t>
          </a:r>
          <a:endParaRPr lang="zh-CN" sz="1500" kern="1200" dirty="0"/>
        </a:p>
      </dsp:txBody>
      <dsp:txXfrm>
        <a:off x="64254" y="2833863"/>
        <a:ext cx="4964623" cy="1187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88733-DA5B-4774-A40C-8060C0DCDA2E}">
      <dsp:nvSpPr>
        <dsp:cNvPr id="0" name=""/>
        <dsp:cNvSpPr/>
      </dsp:nvSpPr>
      <dsp:spPr>
        <a:xfrm>
          <a:off x="0" y="58671"/>
          <a:ext cx="5842861" cy="3538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sz="1800" kern="1200"/>
        </a:p>
      </dsp:txBody>
      <dsp:txXfrm>
        <a:off x="172715" y="231386"/>
        <a:ext cx="5497431" cy="3192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3D214-A496-4C94-8320-85D091EB6AD8}">
      <dsp:nvSpPr>
        <dsp:cNvPr id="0" name=""/>
        <dsp:cNvSpPr/>
      </dsp:nvSpPr>
      <dsp:spPr>
        <a:xfrm>
          <a:off x="0" y="173815"/>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pooling layer is simply a </a:t>
          </a:r>
          <a:r>
            <a:rPr lang="en-US" sz="1900" kern="1200" dirty="0" err="1"/>
            <a:t>downsampling</a:t>
          </a:r>
          <a:r>
            <a:rPr lang="en-US" sz="1900" kern="1200" dirty="0"/>
            <a:t>, which can greatly reduce the dimensions of the data. The process is as follows</a:t>
          </a:r>
          <a:endParaRPr lang="zh-CN" sz="1900" kern="1200" dirty="0"/>
        </a:p>
      </dsp:txBody>
      <dsp:txXfrm>
        <a:off x="80676" y="254491"/>
        <a:ext cx="5089326" cy="1491309"/>
      </dsp:txXfrm>
    </dsp:sp>
    <dsp:sp modelId="{704A7AE6-CB59-457E-B7A0-E3E4927A9DDF}">
      <dsp:nvSpPr>
        <dsp:cNvPr id="0" name=""/>
        <dsp:cNvSpPr/>
      </dsp:nvSpPr>
      <dsp:spPr>
        <a:xfrm>
          <a:off x="0" y="1881197"/>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reason for this is that even after the convolution is done, the image is still large (because the convolution kernel is small), so in order to reduce the data dimension, the downsampling is performed.</a:t>
          </a:r>
          <a:endParaRPr lang="zh-CN" sz="1900" kern="1200" dirty="0"/>
        </a:p>
      </dsp:txBody>
      <dsp:txXfrm>
        <a:off x="80676" y="1961873"/>
        <a:ext cx="5089326" cy="14913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54DD468-08F6-4838-9A1F-965BF595BCE3}" type="datetime1">
              <a:rPr lang="zh-CN" altLang="en-US" smtClean="0">
                <a:latin typeface="Microsoft YaHei UI" panose="020B0503020204020204" pitchFamily="34" charset="-122"/>
                <a:ea typeface="Microsoft YaHei UI" panose="020B0503020204020204" pitchFamily="34" charset="-122"/>
              </a:rPr>
              <a:t>2022/4/15</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0FD0E583-F88C-4A51-BB7F-98AA5C9081E8}" type="datetime1">
              <a:rPr lang="zh-CN" altLang="en-US" smtClean="0"/>
              <a:pPr/>
              <a:t>2022/4/15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E8C15C5-0688-5345-99FC-721E08AD15D5}"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32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751012" y="3886200"/>
            <a:ext cx="8676222" cy="1905000"/>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p>
            <a:pPr rtl="0"/>
            <a:fld id="{A52F8150-E8C4-4CB9-89CF-4E3C4F332BE3}"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4732865"/>
            <a:ext cx="9906000"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2B2D985-0613-4889-8B10-78C76048E239}" type="datetime1">
              <a:rPr lang="zh-CN" altLang="en-US" noProof="0" smtClean="0"/>
              <a:t>2022/4/15</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3124199"/>
          </a:xfrm>
        </p:spPr>
        <p:txBody>
          <a:bodyPr rtlCol="0" anchor="ctr">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3902D8D-4B77-47F4-9CB7-A911B7E381BE}"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674812" y="3352800"/>
            <a:ext cx="8839202" cy="381000"/>
          </a:xfrm>
        </p:spPr>
        <p:txBody>
          <a:bodyPr rtlCol="0" anchor="ctr"/>
          <a:lstStyle>
            <a:lvl1pPr marL="0" indent="0">
              <a:buFontTx/>
              <a:buNone/>
              <a:defRPr>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A1581F-529F-4C51-AA9F-ACC7DC40E9D0}"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2" y="3308581"/>
            <a:ext cx="9906000" cy="1468800"/>
          </a:xfrm>
        </p:spPr>
        <p:txBody>
          <a:bodyPr rtlCol="0" anchor="b">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0" y="4777381"/>
            <a:ext cx="9906001"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9F33F7EC-66F1-402A-9F5F-281BCBE812D6}"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775200"/>
            <a:ext cx="9906000" cy="1016000"/>
          </a:xfrm>
        </p:spPr>
        <p:txBody>
          <a:bodyPr rtlCol="0" anchor="t">
            <a:normAutofit/>
          </a:bodyPr>
          <a:lstStyle>
            <a:lvl1pPr marL="0" indent="0" algn="l">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848E8A-3568-44F9-A6DA-C4B6528F13F5}" type="datetime1">
              <a:rPr lang="zh-CN" altLang="en-US" smtClean="0"/>
              <a:t>2022/4/15</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206107D6-9BC7-415A-A81F-C6882AFB9C2C}"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D6B43403-3BCE-4111-B9AD-F080428FD971}"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6898" y="609599"/>
            <a:ext cx="2210514"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1141412" y="609600"/>
            <a:ext cx="7543800" cy="518160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F24F774D-32C0-4BF3-B4AD-E6DF8AC42E18}"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BDC2C6F5-FEC4-414E-A68B-F69C81BD9415}"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51013" y="3308581"/>
            <a:ext cx="8686800" cy="1468800"/>
          </a:xfrm>
        </p:spPr>
        <p:txBody>
          <a:bodyPr rtlCol="0" anchor="b"/>
          <a:lstStyle>
            <a:lvl1pPr algn="r">
              <a:defRPr sz="4000" b="0" cap="all"/>
            </a:lvl1pPr>
          </a:lstStyle>
          <a:p>
            <a:pPr rtl="0"/>
            <a:r>
              <a:rPr lang="zh-CN" altLang="en-US" noProof="0"/>
              <a:t>单击此处编辑母版标题样式</a:t>
            </a:r>
          </a:p>
        </p:txBody>
      </p:sp>
      <p:sp>
        <p:nvSpPr>
          <p:cNvPr id="3" name="文本占位符 2"/>
          <p:cNvSpPr>
            <a:spLocks noGrp="1"/>
          </p:cNvSpPr>
          <p:nvPr>
            <p:ph type="body" idx="1"/>
          </p:nvPr>
        </p:nvSpPr>
        <p:spPr>
          <a:xfrm>
            <a:off x="1751011" y="4777381"/>
            <a:ext cx="8686801" cy="860400"/>
          </a:xfrm>
        </p:spPr>
        <p:txBody>
          <a:bodyPr rtlCol="0"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D037789-BDA0-425D-8BA3-1C7E8FC54652}" type="datetime1">
              <a:rPr lang="zh-CN" altLang="en-US" noProof="0" smtClean="0"/>
              <a:t>2022/4/15</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6D8C5F63-4B7E-40AD-B218-0A411485954A}" type="datetime1">
              <a:rPr lang="zh-CN" altLang="en-US" noProof="0" smtClean="0"/>
              <a:t>2022/4/15</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p>
        </p:txBody>
      </p:sp>
      <p:sp>
        <p:nvSpPr>
          <p:cNvPr id="3" name="文本占位符 2"/>
          <p:cNvSpPr>
            <a:spLocks noGrp="1"/>
          </p:cNvSpPr>
          <p:nvPr>
            <p:ph type="body" idx="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C6924220-D933-4ECD-9115-20506B4B3B9C}" type="datetime1">
              <a:rPr lang="zh-CN" altLang="en-US" noProof="0" smtClean="0"/>
              <a:t>2022/4/15</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800B099-889A-4CDE-8EB3-4FE3E0FEAF72}" type="datetime1">
              <a:rPr lang="zh-CN" altLang="en-US" noProof="0" smtClean="0"/>
              <a:t>2022/4/15</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C45527A6-731F-446E-A7DE-26C00BD95CB4}" type="datetime1">
              <a:rPr lang="zh-CN" altLang="en-US" noProof="0" smtClean="0"/>
              <a:t>2022/4/15</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3549121"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F19DC97F-847D-43E1-AF25-316FA6AEF1DF}" type="datetime1">
              <a:rPr lang="zh-CN" altLang="en-US" noProof="0" smtClean="0"/>
              <a:t>2022/4/15</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5334001"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a:xfrm>
            <a:off x="6399212" y="5883275"/>
            <a:ext cx="914400" cy="365125"/>
          </a:xfrm>
        </p:spPr>
        <p:txBody>
          <a:bodyPr rtlCol="0"/>
          <a:lstStyle/>
          <a:p>
            <a:pPr rtl="0"/>
            <a:fld id="{A57E6412-9D18-408E-B322-A7E22DFB5341}" type="datetime1">
              <a:rPr lang="zh-CN" altLang="en-US" noProof="0" smtClean="0"/>
              <a:t>2022/4/15</a:t>
            </a:fld>
            <a:endParaRPr lang="zh-CN" altLang="en-US" noProof="0"/>
          </a:p>
        </p:txBody>
      </p:sp>
      <p:sp>
        <p:nvSpPr>
          <p:cNvPr id="6" name="页脚占位符 5"/>
          <p:cNvSpPr>
            <a:spLocks noGrp="1"/>
          </p:cNvSpPr>
          <p:nvPr>
            <p:ph type="ftr" sz="quarter" idx="11"/>
          </p:nvPr>
        </p:nvSpPr>
        <p:spPr>
          <a:xfrm>
            <a:off x="1141412" y="5883275"/>
            <a:ext cx="5105400" cy="365125"/>
          </a:xfrm>
        </p:spPr>
        <p:txBody>
          <a:bodyPr rtlCol="0"/>
          <a:lstStyle/>
          <a:p>
            <a:pPr rtl="0"/>
            <a:endParaRPr lang="zh-CN" altLang="en-US" noProof="0"/>
          </a:p>
        </p:txBody>
      </p:sp>
      <p:sp>
        <p:nvSpPr>
          <p:cNvPr id="7" name="灯片编号占位符 6"/>
          <p:cNvSpPr>
            <a:spLocks noGrp="1"/>
          </p:cNvSpPr>
          <p:nvPr>
            <p:ph type="sldNum" sz="quarter" idx="12"/>
          </p:nvPr>
        </p:nvSpPr>
        <p:spPr>
          <a:xfrm>
            <a:off x="10742612" y="5883275"/>
            <a:ext cx="322567" cy="365125"/>
          </a:xfrm>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734D4AA7-AB53-4A72-9E1B-2C59B1383664}" type="datetime1">
              <a:rPr lang="zh-CN" altLang="en-US" noProof="0" smtClean="0"/>
              <a:t>2022/4/15</a:t>
            </a:fld>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gi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0.xml"/><Relationship Id="rId7" Type="http://schemas.openxmlformats.org/officeDocument/2006/relationships/image" Target="../media/image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XIAOCHONG-LIN/CarPlateRecognizationCNN/blob/main/charNeuralNet.py" TargetMode="External"/><Relationship Id="rId2" Type="http://schemas.openxmlformats.org/officeDocument/2006/relationships/hyperlink" Target="https://github.com/XIAOCHONG-LIN/CarPlateRecognizationCNN/blob/main/carPlateIdentity.py" TargetMode="External"/><Relationship Id="rId1" Type="http://schemas.openxmlformats.org/officeDocument/2006/relationships/slideLayout" Target="../slideLayouts/slideLayout2.xml"/><Relationship Id="rId6" Type="http://schemas.openxmlformats.org/officeDocument/2006/relationships/hyperlink" Target="https://github.com/XIAOCHONG-LIN/CarPlateRecognizationCNN/tree/main/images" TargetMode="External"/><Relationship Id="rId5" Type="http://schemas.openxmlformats.org/officeDocument/2006/relationships/hyperlink" Target="https://github.com/XIAOCHONG-LIN/CarPlateRecognizationCNN/tree/main/carIdentityData" TargetMode="External"/><Relationship Id="rId4" Type="http://schemas.openxmlformats.org/officeDocument/2006/relationships/hyperlink" Target="https://github.com/XIAOCHONG-LIN/CarPlateRecognizationCNN/blob/main/plateNeuralNet.py"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3.xml"/><Relationship Id="rId7" Type="http://schemas.openxmlformats.org/officeDocument/2006/relationships/image" Target="../media/image8.png"/><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0.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TensorFlow"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4" Type="http://schemas.openxmlformats.org/officeDocument/2006/relationships/hyperlink" Target="https://easyai.tech/en/ai-definition/cn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gif"/><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rtlCol="0" anchor="ctr">
            <a:noAutofit/>
          </a:bodyPr>
          <a:lstStyle/>
          <a:p>
            <a:pPr algn="l" rtl="0"/>
            <a:r>
              <a:rPr lang="en-US" altLang="zh-CN" b="1" dirty="0">
                <a:latin typeface="Microsoft YaHei UI" panose="020B0503020204020204" pitchFamily="34" charset="-122"/>
                <a:ea typeface="Microsoft YaHei UI" panose="020B0503020204020204" pitchFamily="34" charset="-122"/>
              </a:rPr>
              <a:t>Car plate reorganization </a:t>
            </a:r>
            <a:br>
              <a:rPr lang="zh-CN" altLang="en-US" b="1" dirty="0">
                <a:latin typeface="Microsoft YaHei UI" panose="020B0503020204020204" pitchFamily="34" charset="-122"/>
                <a:ea typeface="Microsoft YaHei UI" panose="020B0503020204020204" pitchFamily="34" charset="-122"/>
              </a:rPr>
            </a:br>
            <a:r>
              <a:rPr lang="en-US" altLang="zh-CN" b="1" dirty="0">
                <a:solidFill>
                  <a:schemeClr val="tx1"/>
                </a:solidFill>
              </a:rPr>
              <a:t>based</a:t>
            </a:r>
            <a:r>
              <a:rPr lang="zh-CN" altLang="en-US" b="1" dirty="0">
                <a:solidFill>
                  <a:schemeClr val="tx1"/>
                </a:solidFill>
              </a:rPr>
              <a:t> </a:t>
            </a:r>
            <a:r>
              <a:rPr lang="en-US" altLang="zh-CN" b="1" dirty="0">
                <a:solidFill>
                  <a:schemeClr val="tx1"/>
                </a:solidFill>
              </a:rPr>
              <a:t>on</a:t>
            </a:r>
            <a:r>
              <a:rPr lang="zh-CN" altLang="en-US" b="1" dirty="0">
                <a:solidFill>
                  <a:schemeClr val="tx1"/>
                </a:solidFill>
              </a:rPr>
              <a:t> </a:t>
            </a:r>
            <a:r>
              <a:rPr lang="en-US" altLang="zh-CN" b="1" dirty="0">
                <a:solidFill>
                  <a:schemeClr val="tx1"/>
                </a:solidFill>
              </a:rPr>
              <a:t>CNN</a:t>
            </a:r>
            <a:endParaRPr lang="zh-CN" alt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C6A2A-C164-4F6F-BB97-EE73FB2953B1}"/>
              </a:ext>
            </a:extLst>
          </p:cNvPr>
          <p:cNvSpPr>
            <a:spLocks noGrp="1"/>
          </p:cNvSpPr>
          <p:nvPr>
            <p:ph type="title"/>
          </p:nvPr>
        </p:nvSpPr>
        <p:spPr/>
        <p:txBody>
          <a:bodyPr/>
          <a:lstStyle/>
          <a:p>
            <a:r>
              <a:rPr lang="en-US" altLang="zh-CN" dirty="0"/>
              <a:t>Pooling - dimensionality reduction</a:t>
            </a:r>
            <a:endParaRPr lang="zh-CN" altLang="en-US" dirty="0"/>
          </a:p>
        </p:txBody>
      </p:sp>
      <p:graphicFrame>
        <p:nvGraphicFramePr>
          <p:cNvPr id="4" name="内容占位符 3">
            <a:extLst>
              <a:ext uri="{FF2B5EF4-FFF2-40B4-BE49-F238E27FC236}">
                <a16:creationId xmlns:a16="http://schemas.microsoft.com/office/drawing/2014/main" id="{27989357-5DD5-4296-A676-5F2A72628816}"/>
              </a:ext>
            </a:extLst>
          </p:cNvPr>
          <p:cNvGraphicFramePr>
            <a:graphicFrameLocks noGrp="1"/>
          </p:cNvGraphicFramePr>
          <p:nvPr>
            <p:ph idx="1"/>
            <p:extLst>
              <p:ext uri="{D42A27DB-BD31-4B8C-83A1-F6EECF244321}">
                <p14:modId xmlns:p14="http://schemas.microsoft.com/office/powerpoint/2010/main" val="2164485318"/>
              </p:ext>
            </p:extLst>
          </p:nvPr>
        </p:nvGraphicFramePr>
        <p:xfrm>
          <a:off x="1141413" y="2666999"/>
          <a:ext cx="5250678" cy="370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Pooling process">
            <a:extLst>
              <a:ext uri="{FF2B5EF4-FFF2-40B4-BE49-F238E27FC236}">
                <a16:creationId xmlns:a16="http://schemas.microsoft.com/office/drawing/2014/main" id="{F4603540-DE93-4348-B864-79F5B5C3E008}"/>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0026" y="2553790"/>
            <a:ext cx="6207713" cy="357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3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77E36-21C1-45D5-9984-D753DEF2E1F6}"/>
              </a:ext>
            </a:extLst>
          </p:cNvPr>
          <p:cNvSpPr>
            <a:spLocks noGrp="1"/>
          </p:cNvSpPr>
          <p:nvPr>
            <p:ph type="title"/>
          </p:nvPr>
        </p:nvSpPr>
        <p:spPr/>
        <p:txBody>
          <a:bodyPr/>
          <a:lstStyle/>
          <a:p>
            <a:r>
              <a:rPr lang="en-US" altLang="zh-CN" dirty="0"/>
              <a:t>Fully connected layer - Classification </a:t>
            </a:r>
            <a:endParaRPr lang="zh-CN" altLang="en-US" dirty="0"/>
          </a:p>
        </p:txBody>
      </p:sp>
      <p:graphicFrame>
        <p:nvGraphicFramePr>
          <p:cNvPr id="4" name="内容占位符 3">
            <a:extLst>
              <a:ext uri="{FF2B5EF4-FFF2-40B4-BE49-F238E27FC236}">
                <a16:creationId xmlns:a16="http://schemas.microsoft.com/office/drawing/2014/main" id="{7BCEE9EF-5C19-4989-BAA2-3E20062DEE6D}"/>
              </a:ext>
            </a:extLst>
          </p:cNvPr>
          <p:cNvGraphicFramePr>
            <a:graphicFrameLocks noGrp="1"/>
          </p:cNvGraphicFramePr>
          <p:nvPr>
            <p:ph idx="1"/>
            <p:extLst>
              <p:ext uri="{D42A27DB-BD31-4B8C-83A1-F6EECF244321}">
                <p14:modId xmlns:p14="http://schemas.microsoft.com/office/powerpoint/2010/main" val="1707036606"/>
              </p:ext>
            </p:extLst>
          </p:nvPr>
        </p:nvGraphicFramePr>
        <p:xfrm>
          <a:off x="1141413" y="2666999"/>
          <a:ext cx="4954587" cy="379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LeNet-5 network structure">
            <a:extLst>
              <a:ext uri="{FF2B5EF4-FFF2-40B4-BE49-F238E27FC236}">
                <a16:creationId xmlns:a16="http://schemas.microsoft.com/office/drawing/2014/main" id="{BC9C61EB-4B2F-48A9-AB40-A4C8182B3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348" y="4893672"/>
            <a:ext cx="5017879" cy="15680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背景图案&#10;&#10;描述已自动生成">
            <a:extLst>
              <a:ext uri="{FF2B5EF4-FFF2-40B4-BE49-F238E27FC236}">
                <a16:creationId xmlns:a16="http://schemas.microsoft.com/office/drawing/2014/main" id="{059ED2DC-3AD8-45E0-98EE-B655C4B4AC92}"/>
              </a:ext>
            </a:extLst>
          </p:cNvPr>
          <p:cNvPicPr>
            <a:picLocks noChangeAspect="1"/>
          </p:cNvPicPr>
          <p:nvPr/>
        </p:nvPicPr>
        <p:blipFill>
          <a:blip r:embed="rId8">
            <a:duotone>
              <a:schemeClr val="accent2">
                <a:shade val="45000"/>
                <a:satMod val="135000"/>
              </a:schemeClr>
              <a:prstClr val="white"/>
            </a:duotone>
          </a:blip>
          <a:stretch>
            <a:fillRect/>
          </a:stretch>
        </p:blipFill>
        <p:spPr>
          <a:xfrm>
            <a:off x="6332862" y="1799953"/>
            <a:ext cx="5276850" cy="2857500"/>
          </a:xfrm>
          <a:prstGeom prst="rect">
            <a:avLst/>
          </a:prstGeom>
        </p:spPr>
      </p:pic>
    </p:spTree>
    <p:extLst>
      <p:ext uri="{BB962C8B-B14F-4D97-AF65-F5344CB8AC3E}">
        <p14:creationId xmlns:p14="http://schemas.microsoft.com/office/powerpoint/2010/main" val="1950481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4AA08-1896-4FDD-9398-06705E3C6599}"/>
              </a:ext>
            </a:extLst>
          </p:cNvPr>
          <p:cNvSpPr>
            <a:spLocks noGrp="1"/>
          </p:cNvSpPr>
          <p:nvPr>
            <p:ph type="title"/>
          </p:nvPr>
        </p:nvSpPr>
        <p:spPr/>
        <p:txBody>
          <a:bodyPr/>
          <a:lstStyle/>
          <a:p>
            <a:r>
              <a:rPr lang="en-US" altLang="zh-CN" dirty="0"/>
              <a:t>Introduction of TensorFlow</a:t>
            </a:r>
            <a:endParaRPr lang="zh-CN" altLang="en-US" dirty="0"/>
          </a:p>
        </p:txBody>
      </p:sp>
      <p:graphicFrame>
        <p:nvGraphicFramePr>
          <p:cNvPr id="4" name="内容占位符 3">
            <a:extLst>
              <a:ext uri="{FF2B5EF4-FFF2-40B4-BE49-F238E27FC236}">
                <a16:creationId xmlns:a16="http://schemas.microsoft.com/office/drawing/2014/main" id="{8F912635-514D-44B9-9A47-04CDB2239BF8}"/>
              </a:ext>
            </a:extLst>
          </p:cNvPr>
          <p:cNvGraphicFramePr>
            <a:graphicFrameLocks noGrp="1"/>
          </p:cNvGraphicFramePr>
          <p:nvPr>
            <p:ph idx="1"/>
            <p:extLst>
              <p:ext uri="{D42A27DB-BD31-4B8C-83A1-F6EECF244321}">
                <p14:modId xmlns:p14="http://schemas.microsoft.com/office/powerpoint/2010/main" val="2126353529"/>
              </p:ext>
            </p:extLst>
          </p:nvPr>
        </p:nvGraphicFramePr>
        <p:xfrm>
          <a:off x="1141413" y="2514600"/>
          <a:ext cx="9905998" cy="3964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88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1F92F-F490-41F2-92C4-75BB186D7837}"/>
              </a:ext>
            </a:extLst>
          </p:cNvPr>
          <p:cNvSpPr>
            <a:spLocks noGrp="1"/>
          </p:cNvSpPr>
          <p:nvPr>
            <p:ph type="title"/>
          </p:nvPr>
        </p:nvSpPr>
        <p:spPr/>
        <p:txBody>
          <a:bodyPr/>
          <a:lstStyle/>
          <a:p>
            <a:r>
              <a:rPr lang="en-US" altLang="zh-CN" dirty="0"/>
              <a:t>Code analyze </a:t>
            </a:r>
            <a:endParaRPr lang="zh-CN" altLang="en-US" dirty="0"/>
          </a:p>
        </p:txBody>
      </p:sp>
      <p:graphicFrame>
        <p:nvGraphicFramePr>
          <p:cNvPr id="4" name="内容占位符 3">
            <a:extLst>
              <a:ext uri="{FF2B5EF4-FFF2-40B4-BE49-F238E27FC236}">
                <a16:creationId xmlns:a16="http://schemas.microsoft.com/office/drawing/2014/main" id="{C7A790C9-7D6D-4E72-B537-7A01994208E6}"/>
              </a:ext>
            </a:extLst>
          </p:cNvPr>
          <p:cNvGraphicFramePr>
            <a:graphicFrameLocks noGrp="1"/>
          </p:cNvGraphicFramePr>
          <p:nvPr>
            <p:ph idx="1"/>
            <p:extLst>
              <p:ext uri="{D42A27DB-BD31-4B8C-83A1-F6EECF244321}">
                <p14:modId xmlns:p14="http://schemas.microsoft.com/office/powerpoint/2010/main" val="266285584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312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0A8E6-A8D7-4A2C-BF72-13ECA010DFCE}"/>
              </a:ext>
            </a:extLst>
          </p:cNvPr>
          <p:cNvSpPr>
            <a:spLocks noGrp="1"/>
          </p:cNvSpPr>
          <p:nvPr>
            <p:ph type="title"/>
          </p:nvPr>
        </p:nvSpPr>
        <p:spPr/>
        <p:txBody>
          <a:bodyPr/>
          <a:lstStyle/>
          <a:p>
            <a:r>
              <a:rPr lang="en-US" altLang="zh-CN" dirty="0"/>
              <a:t>Repository address –</a:t>
            </a:r>
            <a:br>
              <a:rPr lang="en-US" altLang="zh-CN" dirty="0"/>
            </a:br>
            <a:r>
              <a:rPr lang="en-US" altLang="zh-CN" sz="2000" dirty="0">
                <a:solidFill>
                  <a:schemeClr val="tx1">
                    <a:lumMod val="95000"/>
                  </a:schemeClr>
                </a:solidFill>
              </a:rPr>
              <a:t>https://github.com/XIAOCHONG-LIN/CarPlateRecognizationCNN</a:t>
            </a:r>
            <a:endParaRPr lang="zh-CN" altLang="en-US" sz="2000" dirty="0">
              <a:solidFill>
                <a:schemeClr val="tx1">
                  <a:lumMod val="95000"/>
                </a:schemeClr>
              </a:solidFill>
            </a:endParaRPr>
          </a:p>
        </p:txBody>
      </p:sp>
      <p:sp>
        <p:nvSpPr>
          <p:cNvPr id="3" name="内容占位符 2">
            <a:extLst>
              <a:ext uri="{FF2B5EF4-FFF2-40B4-BE49-F238E27FC236}">
                <a16:creationId xmlns:a16="http://schemas.microsoft.com/office/drawing/2014/main" id="{2A812C76-7A35-4DA0-AE03-664151169B0C}"/>
              </a:ext>
            </a:extLst>
          </p:cNvPr>
          <p:cNvSpPr>
            <a:spLocks noGrp="1"/>
          </p:cNvSpPr>
          <p:nvPr>
            <p:ph idx="1"/>
          </p:nvPr>
        </p:nvSpPr>
        <p:spPr/>
        <p:txBody>
          <a:bodyPr/>
          <a:lstStyle/>
          <a:p>
            <a:r>
              <a:rPr lang="en-US" altLang="zh-CN" b="0" i="0" u="none" strike="noStrike" dirty="0">
                <a:effectLst/>
                <a:latin typeface="-apple-system"/>
                <a:hlinkClick r:id="rId2" tooltip="carPlateIdentity.py"/>
              </a:rPr>
              <a:t>carPlateIdentity.py</a:t>
            </a:r>
            <a:r>
              <a:rPr lang="en-US" altLang="zh-CN" b="0" i="0" u="none" strike="noStrike" dirty="0">
                <a:effectLst/>
                <a:latin typeface="-apple-system"/>
              </a:rPr>
              <a:t> – the main module for identify the car plate</a:t>
            </a:r>
          </a:p>
          <a:p>
            <a:r>
              <a:rPr lang="en-US" altLang="zh-CN" b="0" i="0" u="sng" dirty="0">
                <a:effectLst/>
                <a:latin typeface="-apple-system"/>
                <a:hlinkClick r:id="rId3" tooltip="charNeuralNet.py"/>
              </a:rPr>
              <a:t>charNeuralNet.py</a:t>
            </a:r>
            <a:r>
              <a:rPr lang="en-US" altLang="zh-CN" dirty="0">
                <a:effectLst/>
                <a:latin typeface="-apple-system"/>
              </a:rPr>
              <a:t> – the training module for identify the character of car plate</a:t>
            </a:r>
          </a:p>
          <a:p>
            <a:r>
              <a:rPr lang="en-US" altLang="zh-CN" b="0" i="0" u="none" strike="noStrike" dirty="0">
                <a:effectLst/>
                <a:latin typeface="-apple-system"/>
                <a:hlinkClick r:id="rId4" tooltip="plateNeuralNet.py"/>
              </a:rPr>
              <a:t>plateNeuralNet.py</a:t>
            </a:r>
            <a:r>
              <a:rPr lang="en-US" altLang="zh-CN" b="0" i="0" u="none" strike="noStrike" dirty="0">
                <a:effectLst/>
                <a:latin typeface="-apple-system"/>
              </a:rPr>
              <a:t> – th</a:t>
            </a:r>
            <a:r>
              <a:rPr lang="en-US" altLang="zh-CN" dirty="0">
                <a:effectLst/>
                <a:latin typeface="-apple-system"/>
              </a:rPr>
              <a:t>e training module for identify the car plate image</a:t>
            </a:r>
          </a:p>
          <a:p>
            <a:r>
              <a:rPr lang="en-US" altLang="zh-CN" b="0" i="0" u="none" strike="noStrike" dirty="0" err="1">
                <a:effectLst/>
                <a:latin typeface="-apple-system"/>
                <a:hlinkClick r:id="rId5" tooltip="carIdentityData"/>
              </a:rPr>
              <a:t>carIdentityData</a:t>
            </a:r>
            <a:r>
              <a:rPr lang="en-US" altLang="zh-CN" b="0" i="0" u="none" strike="noStrike" dirty="0">
                <a:effectLst/>
                <a:latin typeface="-apple-system"/>
              </a:rPr>
              <a:t> – the training dataset category</a:t>
            </a:r>
          </a:p>
          <a:p>
            <a:r>
              <a:rPr lang="en-US" altLang="zh-CN" b="0" i="0" u="sng" dirty="0">
                <a:effectLst/>
                <a:latin typeface="-apple-system"/>
                <a:hlinkClick r:id="rId6" tooltip="images"/>
              </a:rPr>
              <a:t>Images</a:t>
            </a:r>
            <a:r>
              <a:rPr lang="en-US" altLang="zh-CN" dirty="0">
                <a:effectLst/>
                <a:latin typeface="-apple-system"/>
              </a:rPr>
              <a:t> – the identify module image category</a:t>
            </a:r>
            <a:endParaRPr lang="zh-CN" altLang="en-US" dirty="0"/>
          </a:p>
        </p:txBody>
      </p:sp>
    </p:spTree>
    <p:extLst>
      <p:ext uri="{BB962C8B-B14F-4D97-AF65-F5344CB8AC3E}">
        <p14:creationId xmlns:p14="http://schemas.microsoft.com/office/powerpoint/2010/main" val="302909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936C6-6CAB-45D3-AD50-EC82A84AE7CC}"/>
              </a:ext>
            </a:extLst>
          </p:cNvPr>
          <p:cNvSpPr>
            <a:spLocks noGrp="1"/>
          </p:cNvSpPr>
          <p:nvPr>
            <p:ph type="title"/>
          </p:nvPr>
        </p:nvSpPr>
        <p:spPr/>
        <p:txBody>
          <a:bodyPr/>
          <a:lstStyle/>
          <a:p>
            <a:r>
              <a:rPr lang="en-US" altLang="zh-CN" dirty="0"/>
              <a:t>Code analysis – data set</a:t>
            </a:r>
            <a:endParaRPr lang="zh-CN" altLang="en-US" dirty="0"/>
          </a:p>
        </p:txBody>
      </p:sp>
      <p:graphicFrame>
        <p:nvGraphicFramePr>
          <p:cNvPr id="17" name="内容占位符 16">
            <a:extLst>
              <a:ext uri="{FF2B5EF4-FFF2-40B4-BE49-F238E27FC236}">
                <a16:creationId xmlns:a16="http://schemas.microsoft.com/office/drawing/2014/main" id="{B7FF140B-D73A-4B6F-BA33-01242B24C8F8}"/>
              </a:ext>
            </a:extLst>
          </p:cNvPr>
          <p:cNvGraphicFramePr>
            <a:graphicFrameLocks noGrp="1"/>
          </p:cNvGraphicFramePr>
          <p:nvPr>
            <p:ph sz="half" idx="1"/>
            <p:extLst>
              <p:ext uri="{D42A27DB-BD31-4B8C-83A1-F6EECF244321}">
                <p14:modId xmlns:p14="http://schemas.microsoft.com/office/powerpoint/2010/main" val="3897208109"/>
              </p:ext>
            </p:extLst>
          </p:nvPr>
        </p:nvGraphicFramePr>
        <p:xfrm>
          <a:off x="1141411" y="2603862"/>
          <a:ext cx="4954589" cy="36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内容占位符 10">
            <a:extLst>
              <a:ext uri="{FF2B5EF4-FFF2-40B4-BE49-F238E27FC236}">
                <a16:creationId xmlns:a16="http://schemas.microsoft.com/office/drawing/2014/main" id="{757AA670-A367-42D2-B8D9-D8D6D09E0D1D}"/>
              </a:ext>
            </a:extLst>
          </p:cNvPr>
          <p:cNvPicPr>
            <a:picLocks noGrp="1" noChangeAspect="1"/>
          </p:cNvPicPr>
          <p:nvPr>
            <p:ph sz="half" idx="2"/>
          </p:nvPr>
        </p:nvPicPr>
        <p:blipFill>
          <a:blip r:embed="rId7"/>
          <a:stretch>
            <a:fillRect/>
          </a:stretch>
        </p:blipFill>
        <p:spPr>
          <a:xfrm>
            <a:off x="6297009" y="2667000"/>
            <a:ext cx="5300691" cy="3581400"/>
          </a:xfrm>
          <a:prstGeom prst="rect">
            <a:avLst/>
          </a:prstGeom>
        </p:spPr>
      </p:pic>
      <p:pic>
        <p:nvPicPr>
          <p:cNvPr id="12" name="图片 11">
            <a:extLst>
              <a:ext uri="{FF2B5EF4-FFF2-40B4-BE49-F238E27FC236}">
                <a16:creationId xmlns:a16="http://schemas.microsoft.com/office/drawing/2014/main" id="{DA34A384-400B-41C6-AA2C-2AE7B05FE4C6}"/>
              </a:ext>
            </a:extLst>
          </p:cNvPr>
          <p:cNvPicPr>
            <a:picLocks noChangeAspect="1"/>
          </p:cNvPicPr>
          <p:nvPr/>
        </p:nvPicPr>
        <p:blipFill>
          <a:blip r:embed="rId8"/>
          <a:stretch>
            <a:fillRect/>
          </a:stretch>
        </p:blipFill>
        <p:spPr>
          <a:xfrm>
            <a:off x="8142514" y="517718"/>
            <a:ext cx="3265560" cy="2712769"/>
          </a:xfrm>
          <a:prstGeom prst="rect">
            <a:avLst/>
          </a:prstGeom>
        </p:spPr>
      </p:pic>
    </p:spTree>
    <p:extLst>
      <p:ext uri="{BB962C8B-B14F-4D97-AF65-F5344CB8AC3E}">
        <p14:creationId xmlns:p14="http://schemas.microsoft.com/office/powerpoint/2010/main" val="254918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character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extLst>
              <p:ext uri="{D42A27DB-BD31-4B8C-83A1-F6EECF244321}">
                <p14:modId xmlns:p14="http://schemas.microsoft.com/office/powerpoint/2010/main" val="2005436062"/>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descr="图表, 折线图&#10;&#10;描述已自动生成">
            <a:extLst>
              <a:ext uri="{FF2B5EF4-FFF2-40B4-BE49-F238E27FC236}">
                <a16:creationId xmlns:a16="http://schemas.microsoft.com/office/drawing/2014/main" id="{F55EC084-44B8-4A21-BE89-27F74D0905BD}"/>
              </a:ext>
            </a:extLst>
          </p:cNvPr>
          <p:cNvPicPr>
            <a:picLocks noChangeAspect="1"/>
          </p:cNvPicPr>
          <p:nvPr/>
        </p:nvPicPr>
        <p:blipFill>
          <a:blip r:embed="rId7"/>
          <a:stretch>
            <a:fillRect/>
          </a:stretch>
        </p:blipFill>
        <p:spPr>
          <a:xfrm>
            <a:off x="6496230" y="489832"/>
            <a:ext cx="5269050" cy="4049535"/>
          </a:xfrm>
          <a:prstGeom prst="rect">
            <a:avLst/>
          </a:prstGeom>
        </p:spPr>
      </p:pic>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500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67073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car plate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a:t>
            </a:r>
            <a:r>
              <a:rPr lang="en-US" altLang="zh-CN" dirty="0">
                <a:solidFill>
                  <a:srgbClr val="000000"/>
                </a:solidFill>
                <a:latin typeface="微软雅黑" panose="020B0503020204020204" pitchFamily="34" charset="-122"/>
                <a:ea typeface="微软雅黑" panose="020B0503020204020204" pitchFamily="34" charset="-122"/>
              </a:rPr>
              <a:t>25</a:t>
            </a:r>
            <a:r>
              <a:rPr lang="en-US" altLang="zh-CN" sz="1800" dirty="0">
                <a:solidFill>
                  <a:srgbClr val="000000"/>
                </a:solidFill>
                <a:latin typeface="微软雅黑" panose="020B0503020204020204" pitchFamily="34" charset="-122"/>
                <a:ea typeface="微软雅黑" panose="020B0503020204020204" pitchFamily="34" charset="-122"/>
              </a:rPr>
              <a:t>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pic>
        <p:nvPicPr>
          <p:cNvPr id="4" name="图片 3" descr="图表, 折线图&#10;&#10;描述已自动生成">
            <a:extLst>
              <a:ext uri="{FF2B5EF4-FFF2-40B4-BE49-F238E27FC236}">
                <a16:creationId xmlns:a16="http://schemas.microsoft.com/office/drawing/2014/main" id="{1EC8A53A-4E8F-4082-864A-056B822AA0F7}"/>
              </a:ext>
            </a:extLst>
          </p:cNvPr>
          <p:cNvPicPr>
            <a:picLocks noChangeAspect="1"/>
          </p:cNvPicPr>
          <p:nvPr/>
        </p:nvPicPr>
        <p:blipFill>
          <a:blip r:embed="rId7"/>
          <a:stretch>
            <a:fillRect/>
          </a:stretch>
        </p:blipFill>
        <p:spPr>
          <a:xfrm>
            <a:off x="6500802" y="748153"/>
            <a:ext cx="5308022" cy="3940949"/>
          </a:xfrm>
          <a:prstGeom prst="rect">
            <a:avLst/>
          </a:prstGeom>
        </p:spPr>
      </p:pic>
    </p:spTree>
    <p:extLst>
      <p:ext uri="{BB962C8B-B14F-4D97-AF65-F5344CB8AC3E}">
        <p14:creationId xmlns:p14="http://schemas.microsoft.com/office/powerpoint/2010/main" val="64159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character</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extLst>
              <p:ext uri="{D42A27DB-BD31-4B8C-83A1-F6EECF244321}">
                <p14:modId xmlns:p14="http://schemas.microsoft.com/office/powerpoint/2010/main" val="1504233575"/>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549  incorrect: 26  </a:t>
            </a:r>
          </a:p>
          <a:p>
            <a:r>
              <a:rPr lang="en-US" altLang="zh-CN" sz="1800" dirty="0">
                <a:solidFill>
                  <a:srgbClr val="000000"/>
                </a:solidFill>
                <a:latin typeface="微软雅黑" panose="020B0503020204020204" pitchFamily="34" charset="-122"/>
                <a:ea typeface="微软雅黑" panose="020B0503020204020204" pitchFamily="34" charset="-122"/>
              </a:rPr>
              <a:t>Accuracy rate: 0.9526411657559198</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7971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car plate</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88776" y="4677113"/>
            <a:ext cx="4537167" cy="175432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200  </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62 0.6388506</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77 0.72059715</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147 0.83242637</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contains car plate:98, no car plate:99</a:t>
            </a:r>
          </a:p>
          <a:p>
            <a:r>
              <a:rPr lang="en-US" altLang="zh-CN" dirty="0">
                <a:solidFill>
                  <a:srgbClr val="000000"/>
                </a:solidFill>
                <a:latin typeface="微软雅黑" panose="020B0503020204020204" pitchFamily="34" charset="-122"/>
                <a:ea typeface="微软雅黑" panose="020B0503020204020204" pitchFamily="34" charset="-122"/>
              </a:rPr>
              <a:t>Accuracy rate: 0.985</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45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B230-BE51-4CDB-AE1C-D1703F844E63}"/>
              </a:ext>
            </a:extLst>
          </p:cNvPr>
          <p:cNvSpPr>
            <a:spLocks noGrp="1"/>
          </p:cNvSpPr>
          <p:nvPr>
            <p:ph type="title"/>
          </p:nvPr>
        </p:nvSpPr>
        <p:spPr/>
        <p:txBody>
          <a:bodyPr/>
          <a:lstStyle/>
          <a:p>
            <a:r>
              <a:rPr lang="en-US" altLang="zh-CN" dirty="0"/>
              <a:t>contents</a:t>
            </a:r>
            <a:endParaRPr lang="zh-CN" altLang="en-US" dirty="0"/>
          </a:p>
        </p:txBody>
      </p:sp>
      <p:graphicFrame>
        <p:nvGraphicFramePr>
          <p:cNvPr id="4" name="内容占位符 3">
            <a:extLst>
              <a:ext uri="{FF2B5EF4-FFF2-40B4-BE49-F238E27FC236}">
                <a16:creationId xmlns:a16="http://schemas.microsoft.com/office/drawing/2014/main" id="{470B23DF-85A0-4908-9065-39917537C651}"/>
              </a:ext>
            </a:extLst>
          </p:cNvPr>
          <p:cNvGraphicFramePr>
            <a:graphicFrameLocks noGrp="1"/>
          </p:cNvGraphicFramePr>
          <p:nvPr>
            <p:ph idx="1"/>
            <p:extLst>
              <p:ext uri="{D42A27DB-BD31-4B8C-83A1-F6EECF244321}">
                <p14:modId xmlns:p14="http://schemas.microsoft.com/office/powerpoint/2010/main" val="3256976881"/>
              </p:ext>
            </p:extLst>
          </p:nvPr>
        </p:nvGraphicFramePr>
        <p:xfrm>
          <a:off x="1141413" y="2666999"/>
          <a:ext cx="9905998" cy="347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62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grayscale</a:t>
            </a:r>
            <a:endParaRPr lang="zh-CN" altLang="en-US" dirty="0"/>
          </a:p>
        </p:txBody>
      </p:sp>
      <p:pic>
        <p:nvPicPr>
          <p:cNvPr id="6" name="内容占位符 5">
            <a:extLst>
              <a:ext uri="{FF2B5EF4-FFF2-40B4-BE49-F238E27FC236}">
                <a16:creationId xmlns:a16="http://schemas.microsoft.com/office/drawing/2014/main" id="{A7FDC198-1AC3-4803-9B2D-9E3C252AC5EF}"/>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45728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Gaussian blue</a:t>
            </a:r>
          </a:p>
          <a:p>
            <a:r>
              <a:rPr lang="en-US" altLang="zh-CN" dirty="0"/>
              <a:t>kernel size 5</a:t>
            </a:r>
            <a:endParaRPr lang="zh-CN" altLang="en-US" dirty="0"/>
          </a:p>
        </p:txBody>
      </p:sp>
      <p:pic>
        <p:nvPicPr>
          <p:cNvPr id="8" name="内容占位符 7">
            <a:extLst>
              <a:ext uri="{FF2B5EF4-FFF2-40B4-BE49-F238E27FC236}">
                <a16:creationId xmlns:a16="http://schemas.microsoft.com/office/drawing/2014/main" id="{B1854E67-94ED-4818-8683-72F99336AD94}"/>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926267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Canny edge finding</a:t>
            </a:r>
          </a:p>
          <a:p>
            <a:r>
              <a:rPr lang="en-US" altLang="zh-CN" dirty="0"/>
              <a:t>low threshold = 50</a:t>
            </a:r>
          </a:p>
          <a:p>
            <a:r>
              <a:rPr lang="en-US" altLang="zh-CN" dirty="0"/>
              <a:t>Hight threshold = 150</a:t>
            </a:r>
            <a:endParaRPr lang="zh-CN" altLang="en-US" dirty="0"/>
          </a:p>
        </p:txBody>
      </p:sp>
      <p:pic>
        <p:nvPicPr>
          <p:cNvPr id="7" name="内容占位符 6">
            <a:extLst>
              <a:ext uri="{FF2B5EF4-FFF2-40B4-BE49-F238E27FC236}">
                <a16:creationId xmlns:a16="http://schemas.microsoft.com/office/drawing/2014/main" id="{E2532469-4CE7-42EE-9C56-EEEC2AD9DB18}"/>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10823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a:t>
            </a:r>
            <a:r>
              <a:rPr lang="en-US" altLang="zh-CN" dirty="0" err="1"/>
              <a:t>hsv</a:t>
            </a:r>
            <a:r>
              <a:rPr lang="en-US" altLang="zh-CN" dirty="0"/>
              <a:t> image to get h, s, v data</a:t>
            </a:r>
          </a:p>
        </p:txBody>
      </p:sp>
      <p:pic>
        <p:nvPicPr>
          <p:cNvPr id="8" name="内容占位符 7">
            <a:extLst>
              <a:ext uri="{FF2B5EF4-FFF2-40B4-BE49-F238E27FC236}">
                <a16:creationId xmlns:a16="http://schemas.microsoft.com/office/drawing/2014/main" id="{7A67D69F-B6EF-4FBE-A96C-AB2C2C8B74F6}"/>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995130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blue area</a:t>
            </a:r>
          </a:p>
          <a:p>
            <a:r>
              <a:rPr lang="en-US" altLang="zh-CN" dirty="0"/>
              <a:t>Range between 100, 124</a:t>
            </a:r>
          </a:p>
        </p:txBody>
      </p:sp>
      <p:pic>
        <p:nvPicPr>
          <p:cNvPr id="7" name="内容占位符 6">
            <a:extLst>
              <a:ext uri="{FF2B5EF4-FFF2-40B4-BE49-F238E27FC236}">
                <a16:creationId xmlns:a16="http://schemas.microsoft.com/office/drawing/2014/main" id="{DF25D772-5D5B-4CDC-81A3-06B32C141C30}"/>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34754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the blue edge</a:t>
            </a:r>
          </a:p>
        </p:txBody>
      </p:sp>
      <p:pic>
        <p:nvPicPr>
          <p:cNvPr id="8" name="内容占位符 7">
            <a:extLst>
              <a:ext uri="{FF2B5EF4-FFF2-40B4-BE49-F238E27FC236}">
                <a16:creationId xmlns:a16="http://schemas.microsoft.com/office/drawing/2014/main" id="{18DD3C5A-E5F2-4826-BC9E-6CE00135BDB0}"/>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34051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Binarization </a:t>
            </a:r>
          </a:p>
        </p:txBody>
      </p:sp>
      <p:pic>
        <p:nvPicPr>
          <p:cNvPr id="7" name="内容占位符 6">
            <a:extLst>
              <a:ext uri="{FF2B5EF4-FFF2-40B4-BE49-F238E27FC236}">
                <a16:creationId xmlns:a16="http://schemas.microsoft.com/office/drawing/2014/main" id="{1F9EBE8B-25B8-4328-9C49-C28A610D8485}"/>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50000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Morphology  </a:t>
            </a:r>
          </a:p>
        </p:txBody>
      </p:sp>
      <p:pic>
        <p:nvPicPr>
          <p:cNvPr id="8" name="内容占位符 7">
            <a:extLst>
              <a:ext uri="{FF2B5EF4-FFF2-40B4-BE49-F238E27FC236}">
                <a16:creationId xmlns:a16="http://schemas.microsoft.com/office/drawing/2014/main" id="{BB6D6CAF-52C8-41CC-BE75-3BC3AD18041C}"/>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29048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contours  </a:t>
            </a:r>
          </a:p>
        </p:txBody>
      </p:sp>
      <p:pic>
        <p:nvPicPr>
          <p:cNvPr id="7" name="内容占位符 6">
            <a:extLst>
              <a:ext uri="{FF2B5EF4-FFF2-40B4-BE49-F238E27FC236}">
                <a16:creationId xmlns:a16="http://schemas.microsoft.com/office/drawing/2014/main" id="{B77CE696-1EFF-45B7-AE62-E8285CBE4A8D}"/>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958232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92500" lnSpcReduction="20000"/>
          </a:bodyPr>
          <a:lstStyle/>
          <a:p>
            <a:r>
              <a:rPr lang="en-US" altLang="zh-CN" dirty="0"/>
              <a:t>Flitter the possible rectangle</a:t>
            </a:r>
          </a:p>
          <a:p>
            <a:pPr lvl="1"/>
            <a:r>
              <a:rPr lang="en-US" altLang="zh-CN" dirty="0"/>
              <a:t>Find the mini area rectangle</a:t>
            </a:r>
          </a:p>
          <a:p>
            <a:pPr lvl="1"/>
            <a:r>
              <a:rPr lang="en-US" altLang="zh-CN" dirty="0"/>
              <a:t>Verify car plate by scale</a:t>
            </a:r>
          </a:p>
          <a:p>
            <a:pPr lvl="1"/>
            <a:r>
              <a:rPr lang="en-US" altLang="zh-CN" dirty="0"/>
              <a:t>Verify car plate by color</a:t>
            </a:r>
          </a:p>
          <a:p>
            <a:pPr lvl="2"/>
            <a:r>
              <a:rPr lang="en-US" altLang="zh-CN" dirty="0"/>
              <a:t>Find the column range and row range</a:t>
            </a:r>
          </a:p>
          <a:p>
            <a:pPr lvl="2"/>
            <a:r>
              <a:rPr lang="en-US" altLang="zh-CN" dirty="0"/>
              <a:t>Adjust the angle of the rectangle</a:t>
            </a:r>
          </a:p>
          <a:p>
            <a:pPr lvl="2"/>
            <a:r>
              <a:rPr lang="en-US" altLang="zh-CN" dirty="0"/>
              <a:t>Flood fill the area</a:t>
            </a:r>
          </a:p>
          <a:p>
            <a:pPr lvl="2"/>
            <a:r>
              <a:rPr lang="en-US" altLang="zh-CN" dirty="0"/>
              <a:t>Get the mask area</a:t>
            </a:r>
          </a:p>
          <a:p>
            <a:pPr lvl="1"/>
            <a:r>
              <a:rPr lang="en-US" altLang="zh-CN" dirty="0"/>
              <a:t>Transform the image if there is an angel</a:t>
            </a:r>
          </a:p>
          <a:p>
            <a:pPr lvl="1"/>
            <a:r>
              <a:rPr lang="en-US" altLang="zh-CN" dirty="0"/>
              <a:t>Adjust the size for CNN recognition</a:t>
            </a:r>
          </a:p>
        </p:txBody>
      </p:sp>
      <p:pic>
        <p:nvPicPr>
          <p:cNvPr id="12" name="图片 11">
            <a:extLst>
              <a:ext uri="{FF2B5EF4-FFF2-40B4-BE49-F238E27FC236}">
                <a16:creationId xmlns:a16="http://schemas.microsoft.com/office/drawing/2014/main" id="{B504C8F2-EF73-4C76-9132-BA8EEFBA3CA0}"/>
              </a:ext>
            </a:extLst>
          </p:cNvPr>
          <p:cNvPicPr>
            <a:picLocks noChangeAspect="1"/>
          </p:cNvPicPr>
          <p:nvPr/>
        </p:nvPicPr>
        <p:blipFill>
          <a:blip r:embed="rId2"/>
          <a:stretch>
            <a:fillRect/>
          </a:stretch>
        </p:blipFill>
        <p:spPr>
          <a:xfrm>
            <a:off x="7612652" y="3429000"/>
            <a:ext cx="3923413" cy="3124199"/>
          </a:xfrm>
          <a:prstGeom prst="rect">
            <a:avLst/>
          </a:prstGeom>
        </p:spPr>
      </p:pic>
      <p:pic>
        <p:nvPicPr>
          <p:cNvPr id="8" name="内容占位符 7">
            <a:extLst>
              <a:ext uri="{FF2B5EF4-FFF2-40B4-BE49-F238E27FC236}">
                <a16:creationId xmlns:a16="http://schemas.microsoft.com/office/drawing/2014/main" id="{55F923DA-EBBD-4731-8598-0BB22F4BAEBE}"/>
              </a:ext>
            </a:extLst>
          </p:cNvPr>
          <p:cNvPicPr>
            <a:picLocks noGrp="1" noChangeAspect="1"/>
          </p:cNvPicPr>
          <p:nvPr>
            <p:ph sz="half" idx="2"/>
          </p:nvPr>
        </p:nvPicPr>
        <p:blipFill>
          <a:blip r:embed="rId3"/>
          <a:stretch>
            <a:fillRect/>
          </a:stretch>
        </p:blipFill>
        <p:spPr>
          <a:xfrm>
            <a:off x="6018212" y="2110739"/>
            <a:ext cx="3923413" cy="3124200"/>
          </a:xfrm>
        </p:spPr>
      </p:pic>
    </p:spTree>
    <p:extLst>
      <p:ext uri="{BB962C8B-B14F-4D97-AF65-F5344CB8AC3E}">
        <p14:creationId xmlns:p14="http://schemas.microsoft.com/office/powerpoint/2010/main" val="365241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Abstract</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3135698111"/>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21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car plate recognition</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85000" lnSpcReduction="20000"/>
          </a:bodyPr>
          <a:lstStyle/>
          <a:p>
            <a:r>
              <a:rPr lang="en-US" altLang="zh-CN" dirty="0"/>
              <a:t>Recognition of car plate</a:t>
            </a:r>
          </a:p>
          <a:p>
            <a:pPr lvl="1"/>
            <a:r>
              <a:rPr lang="en-US" altLang="zh-CN" dirty="0"/>
              <a:t>result index: 0 result probability: 0.9999999</a:t>
            </a:r>
          </a:p>
          <a:p>
            <a:r>
              <a:rPr lang="en-US" altLang="zh-CN" dirty="0"/>
              <a:t>Extract character</a:t>
            </a:r>
          </a:p>
          <a:p>
            <a:r>
              <a:rPr lang="en-US" altLang="zh-CN" dirty="0"/>
              <a:t>recognize character</a:t>
            </a:r>
          </a:p>
          <a:p>
            <a:pPr lvl="1"/>
            <a:r>
              <a:rPr lang="en-US" altLang="zh-CN" dirty="0"/>
              <a:t>horizontal projection</a:t>
            </a:r>
          </a:p>
          <a:p>
            <a:pPr lvl="1"/>
            <a:r>
              <a:rPr lang="en-US" altLang="zh-CN" dirty="0"/>
              <a:t>filter the one that exceeds the limit</a:t>
            </a:r>
          </a:p>
          <a:p>
            <a:pPr lvl="1"/>
            <a:r>
              <a:rPr lang="en-US" altLang="zh-CN" dirty="0"/>
              <a:t>project to Y to get the continuous length</a:t>
            </a:r>
          </a:p>
          <a:p>
            <a:pPr lvl="1"/>
            <a:r>
              <a:rPr lang="en-US" altLang="zh-CN" dirty="0"/>
              <a:t>get the total projection length</a:t>
            </a:r>
          </a:p>
          <a:p>
            <a:pPr lvl="1"/>
            <a:r>
              <a:rPr lang="en-US" altLang="zh-CN" dirty="0"/>
              <a:t>get the biggest length projection</a:t>
            </a:r>
          </a:p>
          <a:p>
            <a:pPr lvl="1"/>
            <a:r>
              <a:rPr lang="en-US" altLang="zh-CN" dirty="0"/>
              <a:t>cut into a single character</a:t>
            </a:r>
          </a:p>
        </p:txBody>
      </p:sp>
      <p:pic>
        <p:nvPicPr>
          <p:cNvPr id="7" name="内容占位符 6">
            <a:extLst>
              <a:ext uri="{FF2B5EF4-FFF2-40B4-BE49-F238E27FC236}">
                <a16:creationId xmlns:a16="http://schemas.microsoft.com/office/drawing/2014/main" id="{250D4DDC-A805-46FB-8194-FD7633C8AE6A}"/>
              </a:ext>
            </a:extLst>
          </p:cNvPr>
          <p:cNvPicPr>
            <a:picLocks noGrp="1" noChangeAspect="1"/>
          </p:cNvPicPr>
          <p:nvPr>
            <p:ph sz="half" idx="2"/>
          </p:nvPr>
        </p:nvPicPr>
        <p:blipFill>
          <a:blip r:embed="rId2"/>
          <a:stretch>
            <a:fillRect/>
          </a:stretch>
        </p:blipFill>
        <p:spPr>
          <a:xfrm>
            <a:off x="6561138" y="3624262"/>
            <a:ext cx="4095750" cy="1209675"/>
          </a:xfrm>
        </p:spPr>
      </p:pic>
      <p:pic>
        <p:nvPicPr>
          <p:cNvPr id="5" name="图片 4">
            <a:extLst>
              <a:ext uri="{FF2B5EF4-FFF2-40B4-BE49-F238E27FC236}">
                <a16:creationId xmlns:a16="http://schemas.microsoft.com/office/drawing/2014/main" id="{FAA3BF8B-0B7D-48FF-A5B9-384560F801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6561138" y="5373189"/>
            <a:ext cx="4108987" cy="372291"/>
          </a:xfrm>
          <a:prstGeom prst="rect">
            <a:avLst/>
          </a:prstGeom>
        </p:spPr>
      </p:pic>
    </p:spTree>
    <p:extLst>
      <p:ext uri="{BB962C8B-B14F-4D97-AF65-F5344CB8AC3E}">
        <p14:creationId xmlns:p14="http://schemas.microsoft.com/office/powerpoint/2010/main" val="202939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19C9-EBF7-4927-B629-DB0EA5F65145}"/>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9D2848A0-E28A-4AFC-950F-1114B3C269CC}"/>
              </a:ext>
            </a:extLst>
          </p:cNvPr>
          <p:cNvSpPr>
            <a:spLocks noGrp="1"/>
          </p:cNvSpPr>
          <p:nvPr>
            <p:ph idx="1"/>
          </p:nvPr>
        </p:nvSpPr>
        <p:spPr/>
        <p:txBody>
          <a:bodyPr/>
          <a:lstStyle/>
          <a:p>
            <a:r>
              <a:rPr lang="en-US" altLang="zh-CN" dirty="0">
                <a:hlinkClick r:id="rId2"/>
              </a:rPr>
              <a:t>https://en.wikipedia.org/wiki/Convolutional_neural_network</a:t>
            </a:r>
            <a:endParaRPr lang="en-US" altLang="zh-CN" dirty="0"/>
          </a:p>
          <a:p>
            <a:r>
              <a:rPr lang="en-US" altLang="zh-CN" dirty="0">
                <a:hlinkClick r:id="rId3"/>
              </a:rPr>
              <a:t>https://en.wikipedia.org/wiki/TensorFlow</a:t>
            </a:r>
            <a:r>
              <a:rPr lang="en-US" altLang="zh-CN" dirty="0"/>
              <a:t> </a:t>
            </a:r>
          </a:p>
          <a:p>
            <a:r>
              <a:rPr lang="en-US" altLang="zh-CN" dirty="0">
                <a:hlinkClick r:id="rId4"/>
              </a:rPr>
              <a:t>https://easyai.tech/en/ai-definition/cnn/</a:t>
            </a:r>
            <a:r>
              <a:rPr lang="en-US" altLang="zh-CN" dirty="0"/>
              <a:t> </a:t>
            </a:r>
          </a:p>
          <a:p>
            <a:r>
              <a:rPr lang="en-US" altLang="zh-CN" dirty="0"/>
              <a:t>《Towards End-to-End License Plate Detection and Recognition: A Large Dataset and Baseline》 </a:t>
            </a:r>
            <a:endParaRPr lang="zh-CN" altLang="en-US" dirty="0"/>
          </a:p>
        </p:txBody>
      </p:sp>
    </p:spTree>
    <p:extLst>
      <p:ext uri="{BB962C8B-B14F-4D97-AF65-F5344CB8AC3E}">
        <p14:creationId xmlns:p14="http://schemas.microsoft.com/office/powerpoint/2010/main" val="192502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rtlCol="0">
            <a:noAutofit/>
          </a:bodyPr>
          <a:lstStyle/>
          <a:p>
            <a:pPr algn="l" rtl="0"/>
            <a:r>
              <a:rPr lang="en-US" altLang="zh-CN" sz="9600" b="1" dirty="0">
                <a:solidFill>
                  <a:schemeClr val="tx1"/>
                </a:solidFill>
              </a:rPr>
              <a:t>THANK</a:t>
            </a:r>
            <a:r>
              <a:rPr lang="zh-CN" altLang="en-US" sz="9600" b="1" dirty="0">
                <a:solidFill>
                  <a:schemeClr val="tx1"/>
                </a:solidFill>
              </a:rPr>
              <a:t> </a:t>
            </a:r>
            <a:r>
              <a:rPr lang="en-US" altLang="zh-CN" sz="9600" b="1" dirty="0">
                <a:solidFill>
                  <a:schemeClr val="tx1"/>
                </a:solidFill>
              </a:rPr>
              <a:t>YOU!</a:t>
            </a:r>
            <a:endParaRPr lang="zh-CN" altLang="en-US" sz="9600" dirty="0">
              <a:solidFill>
                <a:schemeClr val="tx1"/>
              </a:solidFill>
              <a:latin typeface="Microsoft YaHei UI" panose="020B0503020204020204" pitchFamily="34" charset="-122"/>
              <a:ea typeface="Microsoft YaHei UI" panose="020B0503020204020204" pitchFamily="34" charset="-122"/>
            </a:endParaRPr>
          </a:p>
        </p:txBody>
      </p:sp>
      <p:sp>
        <p:nvSpPr>
          <p:cNvPr id="4" name="副标题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rtlCol="0">
            <a:normAutofit/>
          </a:bodyPr>
          <a:lstStyle/>
          <a:p>
            <a:pPr algn="l" rtl="0"/>
            <a:r>
              <a:rPr lang="en-US" altLang="zh-CN" dirty="0"/>
              <a:t>XIAOCHONG LIN </a:t>
            </a:r>
          </a:p>
          <a:p>
            <a:pPr algn="l" rtl="0"/>
            <a:r>
              <a:rPr lang="en-US" altLang="zh-CN" dirty="0">
                <a:latin typeface="Microsoft YaHei UI" panose="020B0503020204020204" pitchFamily="34" charset="-122"/>
                <a:ea typeface="Microsoft YaHei UI" panose="020B0503020204020204" pitchFamily="34" charset="-122"/>
              </a:rPr>
              <a:t>CS584 spring 2022 project presentation</a:t>
            </a:r>
          </a:p>
        </p:txBody>
      </p:sp>
    </p:spTree>
    <p:extLst>
      <p:ext uri="{BB962C8B-B14F-4D97-AF65-F5344CB8AC3E}">
        <p14:creationId xmlns:p14="http://schemas.microsoft.com/office/powerpoint/2010/main" val="53806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Study background</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1645189831"/>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792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graphicFrame>
        <p:nvGraphicFramePr>
          <p:cNvPr id="4" name="内容占位符 3">
            <a:extLst>
              <a:ext uri="{FF2B5EF4-FFF2-40B4-BE49-F238E27FC236}">
                <a16:creationId xmlns:a16="http://schemas.microsoft.com/office/drawing/2014/main" id="{C33DB864-D4E6-4221-82CD-B1FAB213EEE2}"/>
              </a:ext>
            </a:extLst>
          </p:cNvPr>
          <p:cNvGraphicFramePr>
            <a:graphicFrameLocks noGrp="1"/>
          </p:cNvGraphicFramePr>
          <p:nvPr>
            <p:ph idx="1"/>
            <p:extLst>
              <p:ext uri="{D42A27DB-BD31-4B8C-83A1-F6EECF244321}">
                <p14:modId xmlns:p14="http://schemas.microsoft.com/office/powerpoint/2010/main" val="3864605085"/>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419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133A-1648-4668-936B-D34AF3CA20A4}"/>
              </a:ext>
            </a:extLst>
          </p:cNvPr>
          <p:cNvSpPr>
            <a:spLocks noGrp="1"/>
          </p:cNvSpPr>
          <p:nvPr>
            <p:ph type="title"/>
          </p:nvPr>
        </p:nvSpPr>
        <p:spPr/>
        <p:txBody>
          <a:bodyPr/>
          <a:lstStyle/>
          <a:p>
            <a:r>
              <a:rPr lang="en-US" altLang="zh-CN" dirty="0"/>
              <a:t>INTRODUCTION OF CNN</a:t>
            </a:r>
            <a:endParaRPr lang="zh-CN" altLang="en-US" dirty="0"/>
          </a:p>
        </p:txBody>
      </p:sp>
      <p:graphicFrame>
        <p:nvGraphicFramePr>
          <p:cNvPr id="4" name="内容占位符 3">
            <a:extLst>
              <a:ext uri="{FF2B5EF4-FFF2-40B4-BE49-F238E27FC236}">
                <a16:creationId xmlns:a16="http://schemas.microsoft.com/office/drawing/2014/main" id="{96F296F3-B157-419B-9B86-AF3419152C87}"/>
              </a:ext>
            </a:extLst>
          </p:cNvPr>
          <p:cNvGraphicFramePr>
            <a:graphicFrameLocks noGrp="1"/>
          </p:cNvGraphicFramePr>
          <p:nvPr>
            <p:ph idx="1"/>
            <p:extLst>
              <p:ext uri="{D42A27DB-BD31-4B8C-83A1-F6EECF244321}">
                <p14:modId xmlns:p14="http://schemas.microsoft.com/office/powerpoint/2010/main" val="1439854678"/>
              </p:ext>
            </p:extLst>
          </p:nvPr>
        </p:nvGraphicFramePr>
        <p:xfrm>
          <a:off x="1141413" y="2029097"/>
          <a:ext cx="9905998" cy="463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99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Principles OF CNN </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3526050555"/>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36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799346062"/>
              </p:ext>
            </p:extLst>
          </p:nvPr>
        </p:nvGraphicFramePr>
        <p:xfrm>
          <a:off x="1141413" y="2281647"/>
          <a:ext cx="5093132" cy="413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nvolutional layer operation">
            <a:extLst>
              <a:ext uri="{FF2B5EF4-FFF2-40B4-BE49-F238E27FC236}">
                <a16:creationId xmlns:a16="http://schemas.microsoft.com/office/drawing/2014/main" id="{436854AC-A3FF-4064-B9A8-6104D405629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6562" y="2400299"/>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A77DA-58A6-4A0C-AA79-2C79899D255E}"/>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5" name="内容占位符 4">
            <a:extLst>
              <a:ext uri="{FF2B5EF4-FFF2-40B4-BE49-F238E27FC236}">
                <a16:creationId xmlns:a16="http://schemas.microsoft.com/office/drawing/2014/main" id="{8366A7E4-E8E8-49E3-906F-CAF8D2AFE796}"/>
              </a:ext>
            </a:extLst>
          </p:cNvPr>
          <p:cNvGraphicFramePr>
            <a:graphicFrameLocks noGrp="1"/>
          </p:cNvGraphicFramePr>
          <p:nvPr>
            <p:ph idx="1"/>
            <p:extLst>
              <p:ext uri="{D42A27DB-BD31-4B8C-83A1-F6EECF244321}">
                <p14:modId xmlns:p14="http://schemas.microsoft.com/office/powerpoint/2010/main" val="3227522644"/>
              </p:ext>
            </p:extLst>
          </p:nvPr>
        </p:nvGraphicFramePr>
        <p:xfrm>
          <a:off x="1141413" y="2666999"/>
          <a:ext cx="5842861" cy="36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25 different convolution kernels">
            <a:extLst>
              <a:ext uri="{FF2B5EF4-FFF2-40B4-BE49-F238E27FC236}">
                <a16:creationId xmlns:a16="http://schemas.microsoft.com/office/drawing/2014/main" id="{68B37F51-04B9-4F79-8A5A-A7C5EFCFEF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0761" y="2666999"/>
            <a:ext cx="3676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23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Office_50521199_TF89821728_Win32" id="{FE4384A7-22D3-4420-A7EC-74D712233770}" vid="{0103F54F-7676-4EA1-973D-D1C9EF1404E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学校设计</Template>
  <TotalTime>933</TotalTime>
  <Words>1532</Words>
  <Application>Microsoft Office PowerPoint</Application>
  <PresentationFormat>宽屏</PresentationFormat>
  <Paragraphs>161</Paragraphs>
  <Slides>32</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-apple-system</vt:lpstr>
      <vt:lpstr>Microsoft YaHei UI</vt:lpstr>
      <vt:lpstr>微软雅黑</vt:lpstr>
      <vt:lpstr>Arial</vt:lpstr>
      <vt:lpstr>Segoe UI</vt:lpstr>
      <vt:lpstr>网状</vt:lpstr>
      <vt:lpstr>Car plate reorganization  based on CNN</vt:lpstr>
      <vt:lpstr>contents</vt:lpstr>
      <vt:lpstr>Abstract</vt:lpstr>
      <vt:lpstr>Study background</vt:lpstr>
      <vt:lpstr>Introduction of the system</vt:lpstr>
      <vt:lpstr>INTRODUCTION OF CNN</vt:lpstr>
      <vt:lpstr>Principles OF CNN </vt:lpstr>
      <vt:lpstr>Convolution - extraction features</vt:lpstr>
      <vt:lpstr>Convolution - extraction features</vt:lpstr>
      <vt:lpstr>Pooling - dimensionality reduction</vt:lpstr>
      <vt:lpstr>Fully connected layer - Classification </vt:lpstr>
      <vt:lpstr>Introduction of TensorFlow</vt:lpstr>
      <vt:lpstr>Code analyze </vt:lpstr>
      <vt:lpstr>Repository address – https://github.com/XIAOCHONG-LIN/CarPlateRecognizationCNN</vt:lpstr>
      <vt:lpstr>Code analysis – data set</vt:lpstr>
      <vt:lpstr>Code analysis  Training – character </vt:lpstr>
      <vt:lpstr>Code analysis  Training – car plate </vt:lpstr>
      <vt:lpstr>Code analysis  testing – character</vt:lpstr>
      <vt:lpstr>Code analysis  testing – car plate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locate car plate</vt:lpstr>
      <vt:lpstr>Code analysis – locate car plate</vt:lpstr>
      <vt:lpstr>Code analysis – car plate recognition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plate reorganization  based on CNN</dc:title>
  <dc:creator>Lin Carl</dc:creator>
  <cp:lastModifiedBy>Lin Carl</cp:lastModifiedBy>
  <cp:revision>33</cp:revision>
  <dcterms:created xsi:type="dcterms:W3CDTF">2022-04-03T10:54:03Z</dcterms:created>
  <dcterms:modified xsi:type="dcterms:W3CDTF">2022-04-15T10:45:49Z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